
<file path=[Content_Types].xml><?xml version="1.0" encoding="utf-8"?>
<Types xmlns="http://schemas.openxmlformats.org/package/2006/content-types"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3" r:id="rId1"/>
    <p:sldMasterId id="2147483648" r:id="rId2"/>
  </p:sldMasterIdLst>
  <p:notesMasterIdLst>
    <p:notesMasterId r:id="rId46"/>
  </p:notesMasterIdLst>
  <p:handoutMasterIdLst>
    <p:handoutMasterId r:id="rId47"/>
  </p:handoutMasterIdLst>
  <p:sldIdLst>
    <p:sldId id="455" r:id="rId3"/>
    <p:sldId id="456" r:id="rId4"/>
    <p:sldId id="460" r:id="rId5"/>
    <p:sldId id="461" r:id="rId6"/>
    <p:sldId id="462" r:id="rId7"/>
    <p:sldId id="463" r:id="rId8"/>
    <p:sldId id="465" r:id="rId9"/>
    <p:sldId id="466" r:id="rId10"/>
    <p:sldId id="467" r:id="rId11"/>
    <p:sldId id="499" r:id="rId12"/>
    <p:sldId id="468" r:id="rId13"/>
    <p:sldId id="469" r:id="rId14"/>
    <p:sldId id="470" r:id="rId15"/>
    <p:sldId id="471" r:id="rId16"/>
    <p:sldId id="472" r:id="rId17"/>
    <p:sldId id="473" r:id="rId18"/>
    <p:sldId id="474" r:id="rId19"/>
    <p:sldId id="475" r:id="rId20"/>
    <p:sldId id="476" r:id="rId21"/>
    <p:sldId id="477" r:id="rId22"/>
    <p:sldId id="478" r:id="rId23"/>
    <p:sldId id="479" r:id="rId24"/>
    <p:sldId id="480" r:id="rId25"/>
    <p:sldId id="481" r:id="rId26"/>
    <p:sldId id="482" r:id="rId27"/>
    <p:sldId id="483" r:id="rId28"/>
    <p:sldId id="498" r:id="rId29"/>
    <p:sldId id="484" r:id="rId30"/>
    <p:sldId id="485" r:id="rId31"/>
    <p:sldId id="486" r:id="rId32"/>
    <p:sldId id="487" r:id="rId33"/>
    <p:sldId id="488" r:id="rId34"/>
    <p:sldId id="489" r:id="rId35"/>
    <p:sldId id="490" r:id="rId36"/>
    <p:sldId id="491" r:id="rId37"/>
    <p:sldId id="492" r:id="rId38"/>
    <p:sldId id="493" r:id="rId39"/>
    <p:sldId id="494" r:id="rId40"/>
    <p:sldId id="495" r:id="rId41"/>
    <p:sldId id="496" r:id="rId42"/>
    <p:sldId id="497" r:id="rId43"/>
    <p:sldId id="458" r:id="rId44"/>
    <p:sldId id="459" r:id="rId45"/>
  </p:sldIdLst>
  <p:sldSz cx="9144000" cy="5143500" type="screen16x9"/>
  <p:notesSz cx="9925050" cy="6665913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4" userDrawn="1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300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00">
          <p15:clr>
            <a:srgbClr val="A4A3A4"/>
          </p15:clr>
        </p15:guide>
        <p15:guide id="2" pos="3126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tefan Kollmannsberger" initials="SK" lastIdx="22" clrIdx="0">
    <p:extLst>
      <p:ext uri="{19B8F6BF-5375-455C-9EA6-DF929625EA0E}">
        <p15:presenceInfo xmlns:p15="http://schemas.microsoft.com/office/powerpoint/2012/main" userId="2fc774831f44730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293"/>
    <a:srgbClr val="98C6EA"/>
    <a:srgbClr val="999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01CA44A-33ED-44ED-B039-616EC25DF3F7}" v="7" dt="2022-04-12T10:26:28.282"/>
  </p1510:revLst>
</p1510:revInfo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84E427A-3D55-4303-BF80-6455036E1DE7}" styleName="Designformatvorlage 1 - Akz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E269D01E-BC32-4049-B463-5C60D7B0CCD2}" styleName="Designformatvorlage 2 - Akz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D083AE6-46FA-4A59-8FB0-9F97EB10719F}" styleName="Helle Formatvorlage 3 - Akz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7292A2E-F333-43FB-9621-5CBBE7FDCDCB}" styleName="Helle Formatvorlage 2 - Akz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D27102A9-8310-4765-A935-A1911B00CA55}" styleName="Helle Formatvorlage 1 - Akz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EC20E35-A176-4012-BC5E-935CFFF8708E}" styleName="Mittlere Formatvorlag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C4B1156A-380E-4F78-BDF5-A606A8083BF9}" styleName="Mittlere Formatvorlage 4 - Akz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74C1A8A3-306A-4EB7-A6B1-4F7E0EB9C5D6}" styleName="Mittlere Formatvorlage 3 - Akz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D7AC3CCA-C797-4891-BE02-D94E43425B78}" styleName="Mittlere Formatvorlag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Helle Formatvorlag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925" autoAdjust="0"/>
    <p:restoredTop sz="86683" autoAdjust="0"/>
  </p:normalViewPr>
  <p:slideViewPr>
    <p:cSldViewPr snapToGrid="0">
      <p:cViewPr varScale="1">
        <p:scale>
          <a:sx n="134" d="100"/>
          <a:sy n="134" d="100"/>
        </p:scale>
        <p:origin x="1170" y="108"/>
      </p:cViewPr>
      <p:guideLst>
        <p:guide orient="horz" pos="2164"/>
        <p:guide pos="2880"/>
        <p:guide orient="horz" pos="300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31" d="100"/>
          <a:sy n="131" d="100"/>
        </p:scale>
        <p:origin x="-810" y="-96"/>
      </p:cViewPr>
      <p:guideLst>
        <p:guide orient="horz" pos="2100"/>
        <p:guide pos="312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handoutMaster" Target="handoutMasters/handoutMaster1.xml"/><Relationship Id="rId50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microsoft.com/office/2016/11/relationships/changesInfo" Target="changesInfos/changesInfo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commentAuthors" Target="commentAuthors.xml"/><Relationship Id="rId8" Type="http://schemas.openxmlformats.org/officeDocument/2006/relationships/slide" Target="slides/slide6.xml"/><Relationship Id="rId51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ollmannsberger, Stefan" userId="33bc9b04-ebde-45a7-8cb5-2c13f1aad7eb" providerId="ADAL" clId="{101CA44A-33ED-44ED-B039-616EC25DF3F7}"/>
    <pc:docChg chg="undo redo custSel addSld delSld modSld sldOrd modMainMaster">
      <pc:chgData name="Kollmannsberger, Stefan" userId="33bc9b04-ebde-45a7-8cb5-2c13f1aad7eb" providerId="ADAL" clId="{101CA44A-33ED-44ED-B039-616EC25DF3F7}" dt="2022-05-02T13:35:49.895" v="8965" actId="313"/>
      <pc:docMkLst>
        <pc:docMk/>
      </pc:docMkLst>
      <pc:sldChg chg="addSp modSp mod modAnim chgLayout">
        <pc:chgData name="Kollmannsberger, Stefan" userId="33bc9b04-ebde-45a7-8cb5-2c13f1aad7eb" providerId="ADAL" clId="{101CA44A-33ED-44ED-B039-616EC25DF3F7}" dt="2022-05-02T13:09:49.237" v="8627"/>
        <pc:sldMkLst>
          <pc:docMk/>
          <pc:sldMk cId="2141348576" sldId="428"/>
        </pc:sldMkLst>
        <pc:spChg chg="mod ord">
          <ac:chgData name="Kollmannsberger, Stefan" userId="33bc9b04-ebde-45a7-8cb5-2c13f1aad7eb" providerId="ADAL" clId="{101CA44A-33ED-44ED-B039-616EC25DF3F7}" dt="2022-05-02T13:08:20.077" v="8617" actId="20577"/>
          <ac:spMkLst>
            <pc:docMk/>
            <pc:sldMk cId="2141348576" sldId="428"/>
            <ac:spMk id="2" creationId="{8D26780F-0988-438B-A234-333AC641C96E}"/>
          </ac:spMkLst>
        </pc:spChg>
        <pc:spChg chg="mod ord">
          <ac:chgData name="Kollmannsberger, Stefan" userId="33bc9b04-ebde-45a7-8cb5-2c13f1aad7eb" providerId="ADAL" clId="{101CA44A-33ED-44ED-B039-616EC25DF3F7}" dt="2022-04-12T08:45:29.846" v="295" actId="700"/>
          <ac:spMkLst>
            <pc:docMk/>
            <pc:sldMk cId="2141348576" sldId="428"/>
            <ac:spMk id="3" creationId="{B47C15A1-D146-4322-BEC6-A1F49E001BC2}"/>
          </ac:spMkLst>
        </pc:spChg>
        <pc:spChg chg="mod ord">
          <ac:chgData name="Kollmannsberger, Stefan" userId="33bc9b04-ebde-45a7-8cb5-2c13f1aad7eb" providerId="ADAL" clId="{101CA44A-33ED-44ED-B039-616EC25DF3F7}" dt="2022-04-12T08:45:29.846" v="295" actId="700"/>
          <ac:spMkLst>
            <pc:docMk/>
            <pc:sldMk cId="2141348576" sldId="428"/>
            <ac:spMk id="5" creationId="{E7FC2BD9-D45F-4312-A9A5-3A7CBA88F175}"/>
          </ac:spMkLst>
        </pc:spChg>
        <pc:spChg chg="mod">
          <ac:chgData name="Kollmannsberger, Stefan" userId="33bc9b04-ebde-45a7-8cb5-2c13f1aad7eb" providerId="ADAL" clId="{101CA44A-33ED-44ED-B039-616EC25DF3F7}" dt="2022-05-02T13:08:51.481" v="8621" actId="164"/>
          <ac:spMkLst>
            <pc:docMk/>
            <pc:sldMk cId="2141348576" sldId="428"/>
            <ac:spMk id="7" creationId="{00000000-0000-0000-0000-000000000000}"/>
          </ac:spMkLst>
        </pc:spChg>
        <pc:grpChg chg="add mod">
          <ac:chgData name="Kollmannsberger, Stefan" userId="33bc9b04-ebde-45a7-8cb5-2c13f1aad7eb" providerId="ADAL" clId="{101CA44A-33ED-44ED-B039-616EC25DF3F7}" dt="2022-05-02T13:08:51.481" v="8621" actId="164"/>
          <ac:grpSpMkLst>
            <pc:docMk/>
            <pc:sldMk cId="2141348576" sldId="428"/>
            <ac:grpSpMk id="4" creationId="{EEA4457D-B1EF-4B47-704B-C7D297A0D068}"/>
          </ac:grpSpMkLst>
        </pc:grpChg>
        <pc:picChg chg="mod">
          <ac:chgData name="Kollmannsberger, Stefan" userId="33bc9b04-ebde-45a7-8cb5-2c13f1aad7eb" providerId="ADAL" clId="{101CA44A-33ED-44ED-B039-616EC25DF3F7}" dt="2022-05-02T13:08:51.481" v="8621" actId="164"/>
          <ac:picMkLst>
            <pc:docMk/>
            <pc:sldMk cId="2141348576" sldId="428"/>
            <ac:picMk id="1026" creationId="{00000000-0000-0000-0000-000000000000}"/>
          </ac:picMkLst>
        </pc:picChg>
      </pc:sldChg>
      <pc:sldChg chg="modSp mod modAnim chgLayout">
        <pc:chgData name="Kollmannsberger, Stefan" userId="33bc9b04-ebde-45a7-8cb5-2c13f1aad7eb" providerId="ADAL" clId="{101CA44A-33ED-44ED-B039-616EC25DF3F7}" dt="2022-05-02T13:10:54.630" v="8630"/>
        <pc:sldMkLst>
          <pc:docMk/>
          <pc:sldMk cId="2246344052" sldId="452"/>
        </pc:sldMkLst>
        <pc:spChg chg="mod ord">
          <ac:chgData name="Kollmannsberger, Stefan" userId="33bc9b04-ebde-45a7-8cb5-2c13f1aad7eb" providerId="ADAL" clId="{101CA44A-33ED-44ED-B039-616EC25DF3F7}" dt="2022-04-12T08:45:37.742" v="296" actId="700"/>
          <ac:spMkLst>
            <pc:docMk/>
            <pc:sldMk cId="2246344052" sldId="452"/>
            <ac:spMk id="2" creationId="{8D26780F-0988-438B-A234-333AC641C96E}"/>
          </ac:spMkLst>
        </pc:spChg>
        <pc:spChg chg="mod ord">
          <ac:chgData name="Kollmannsberger, Stefan" userId="33bc9b04-ebde-45a7-8cb5-2c13f1aad7eb" providerId="ADAL" clId="{101CA44A-33ED-44ED-B039-616EC25DF3F7}" dt="2022-04-12T08:45:37.742" v="296" actId="700"/>
          <ac:spMkLst>
            <pc:docMk/>
            <pc:sldMk cId="2246344052" sldId="452"/>
            <ac:spMk id="3" creationId="{B47C15A1-D146-4322-BEC6-A1F49E001BC2}"/>
          </ac:spMkLst>
        </pc:spChg>
        <pc:spChg chg="mod ord">
          <ac:chgData name="Kollmannsberger, Stefan" userId="33bc9b04-ebde-45a7-8cb5-2c13f1aad7eb" providerId="ADAL" clId="{101CA44A-33ED-44ED-B039-616EC25DF3F7}" dt="2022-04-12T08:45:37.742" v="296" actId="700"/>
          <ac:spMkLst>
            <pc:docMk/>
            <pc:sldMk cId="2246344052" sldId="452"/>
            <ac:spMk id="5" creationId="{E7FC2BD9-D45F-4312-A9A5-3A7CBA88F175}"/>
          </ac:spMkLst>
        </pc:spChg>
      </pc:sldChg>
      <pc:sldChg chg="addSp modSp mod modAnim chgLayout">
        <pc:chgData name="Kollmannsberger, Stefan" userId="33bc9b04-ebde-45a7-8cb5-2c13f1aad7eb" providerId="ADAL" clId="{101CA44A-33ED-44ED-B039-616EC25DF3F7}" dt="2022-05-02T13:12:19.812" v="8641"/>
        <pc:sldMkLst>
          <pc:docMk/>
          <pc:sldMk cId="313371543" sldId="453"/>
        </pc:sldMkLst>
        <pc:spChg chg="mod ord">
          <ac:chgData name="Kollmannsberger, Stefan" userId="33bc9b04-ebde-45a7-8cb5-2c13f1aad7eb" providerId="ADAL" clId="{101CA44A-33ED-44ED-B039-616EC25DF3F7}" dt="2022-05-02T13:11:59.540" v="8638" actId="33524"/>
          <ac:spMkLst>
            <pc:docMk/>
            <pc:sldMk cId="313371543" sldId="453"/>
            <ac:spMk id="2" creationId="{8D26780F-0988-438B-A234-333AC641C96E}"/>
          </ac:spMkLst>
        </pc:spChg>
        <pc:spChg chg="mod ord">
          <ac:chgData name="Kollmannsberger, Stefan" userId="33bc9b04-ebde-45a7-8cb5-2c13f1aad7eb" providerId="ADAL" clId="{101CA44A-33ED-44ED-B039-616EC25DF3F7}" dt="2022-04-12T08:45:44.039" v="297" actId="700"/>
          <ac:spMkLst>
            <pc:docMk/>
            <pc:sldMk cId="313371543" sldId="453"/>
            <ac:spMk id="3" creationId="{B47C15A1-D146-4322-BEC6-A1F49E001BC2}"/>
          </ac:spMkLst>
        </pc:spChg>
        <pc:spChg chg="mod ord">
          <ac:chgData name="Kollmannsberger, Stefan" userId="33bc9b04-ebde-45a7-8cb5-2c13f1aad7eb" providerId="ADAL" clId="{101CA44A-33ED-44ED-B039-616EC25DF3F7}" dt="2022-04-12T08:45:44.039" v="297" actId="700"/>
          <ac:spMkLst>
            <pc:docMk/>
            <pc:sldMk cId="313371543" sldId="453"/>
            <ac:spMk id="5" creationId="{E7FC2BD9-D45F-4312-A9A5-3A7CBA88F175}"/>
          </ac:spMkLst>
        </pc:spChg>
        <pc:spChg chg="add mod">
          <ac:chgData name="Kollmannsberger, Stefan" userId="33bc9b04-ebde-45a7-8cb5-2c13f1aad7eb" providerId="ADAL" clId="{101CA44A-33ED-44ED-B039-616EC25DF3F7}" dt="2022-05-02T13:11:48.038" v="8637" actId="20577"/>
          <ac:spMkLst>
            <pc:docMk/>
            <pc:sldMk cId="313371543" sldId="453"/>
            <ac:spMk id="8" creationId="{7CB0A532-5A1E-462E-A4B2-3680C753FFCE}"/>
          </ac:spMkLst>
        </pc:spChg>
        <pc:graphicFrameChg chg="mod">
          <ac:chgData name="Kollmannsberger, Stefan" userId="33bc9b04-ebde-45a7-8cb5-2c13f1aad7eb" providerId="ADAL" clId="{101CA44A-33ED-44ED-B039-616EC25DF3F7}" dt="2022-04-12T10:44:19.269" v="1552" actId="1035"/>
          <ac:graphicFrameMkLst>
            <pc:docMk/>
            <pc:sldMk cId="313371543" sldId="453"/>
            <ac:graphicFrameMk id="4" creationId="{00000000-0000-0000-0000-000000000000}"/>
          </ac:graphicFrameMkLst>
        </pc:graphicFrameChg>
        <pc:graphicFrameChg chg="mod">
          <ac:chgData name="Kollmannsberger, Stefan" userId="33bc9b04-ebde-45a7-8cb5-2c13f1aad7eb" providerId="ADAL" clId="{101CA44A-33ED-44ED-B039-616EC25DF3F7}" dt="2022-05-02T13:11:18.175" v="8631" actId="1076"/>
          <ac:graphicFrameMkLst>
            <pc:docMk/>
            <pc:sldMk cId="313371543" sldId="453"/>
            <ac:graphicFrameMk id="7" creationId="{00000000-0000-0000-0000-000000000000}"/>
          </ac:graphicFrameMkLst>
        </pc:graphicFrameChg>
      </pc:sldChg>
      <pc:sldChg chg="addSp delSp modSp mod modAnim chgLayout">
        <pc:chgData name="Kollmannsberger, Stefan" userId="33bc9b04-ebde-45a7-8cb5-2c13f1aad7eb" providerId="ADAL" clId="{101CA44A-33ED-44ED-B039-616EC25DF3F7}" dt="2022-05-02T13:18:02.594" v="8729"/>
        <pc:sldMkLst>
          <pc:docMk/>
          <pc:sldMk cId="2344004794" sldId="454"/>
        </pc:sldMkLst>
        <pc:spChg chg="del mod ord">
          <ac:chgData name="Kollmannsberger, Stefan" userId="33bc9b04-ebde-45a7-8cb5-2c13f1aad7eb" providerId="ADAL" clId="{101CA44A-33ED-44ED-B039-616EC25DF3F7}" dt="2022-04-12T13:31:26.772" v="4450" actId="478"/>
          <ac:spMkLst>
            <pc:docMk/>
            <pc:sldMk cId="2344004794" sldId="454"/>
            <ac:spMk id="2" creationId="{8D26780F-0988-438B-A234-333AC641C96E}"/>
          </ac:spMkLst>
        </pc:spChg>
        <pc:spChg chg="mod ord">
          <ac:chgData name="Kollmannsberger, Stefan" userId="33bc9b04-ebde-45a7-8cb5-2c13f1aad7eb" providerId="ADAL" clId="{101CA44A-33ED-44ED-B039-616EC25DF3F7}" dt="2022-04-12T12:42:48.786" v="2406" actId="20577"/>
          <ac:spMkLst>
            <pc:docMk/>
            <pc:sldMk cId="2344004794" sldId="454"/>
            <ac:spMk id="3" creationId="{B47C15A1-D146-4322-BEC6-A1F49E001BC2}"/>
          </ac:spMkLst>
        </pc:spChg>
        <pc:spChg chg="mod ord">
          <ac:chgData name="Kollmannsberger, Stefan" userId="33bc9b04-ebde-45a7-8cb5-2c13f1aad7eb" providerId="ADAL" clId="{101CA44A-33ED-44ED-B039-616EC25DF3F7}" dt="2022-04-12T08:47:28.140" v="351" actId="700"/>
          <ac:spMkLst>
            <pc:docMk/>
            <pc:sldMk cId="2344004794" sldId="454"/>
            <ac:spMk id="5" creationId="{E7FC2BD9-D45F-4312-A9A5-3A7CBA88F175}"/>
          </ac:spMkLst>
        </pc:spChg>
        <pc:spChg chg="add del mod">
          <ac:chgData name="Kollmannsberger, Stefan" userId="33bc9b04-ebde-45a7-8cb5-2c13f1aad7eb" providerId="ADAL" clId="{101CA44A-33ED-44ED-B039-616EC25DF3F7}" dt="2022-04-12T12:52:01.597" v="2500"/>
          <ac:spMkLst>
            <pc:docMk/>
            <pc:sldMk cId="2344004794" sldId="454"/>
            <ac:spMk id="7" creationId="{0F02EB60-7FD4-4CB9-882C-FA0B3102DFAD}"/>
          </ac:spMkLst>
        </pc:spChg>
        <pc:spChg chg="add mod">
          <ac:chgData name="Kollmannsberger, Stefan" userId="33bc9b04-ebde-45a7-8cb5-2c13f1aad7eb" providerId="ADAL" clId="{101CA44A-33ED-44ED-B039-616EC25DF3F7}" dt="2022-04-12T13:16:27.045" v="3963" actId="1038"/>
          <ac:spMkLst>
            <pc:docMk/>
            <pc:sldMk cId="2344004794" sldId="454"/>
            <ac:spMk id="8" creationId="{A14B764C-066C-4457-B3E1-D49132BE0FC1}"/>
          </ac:spMkLst>
        </pc:spChg>
        <pc:spChg chg="add mod">
          <ac:chgData name="Kollmannsberger, Stefan" userId="33bc9b04-ebde-45a7-8cb5-2c13f1aad7eb" providerId="ADAL" clId="{101CA44A-33ED-44ED-B039-616EC25DF3F7}" dt="2022-05-02T13:03:56.528" v="8578" actId="1076"/>
          <ac:spMkLst>
            <pc:docMk/>
            <pc:sldMk cId="2344004794" sldId="454"/>
            <ac:spMk id="9" creationId="{9A4A54E0-6C80-ABA3-1393-44F8617DFD94}"/>
          </ac:spMkLst>
        </pc:spChg>
        <pc:spChg chg="add del mod">
          <ac:chgData name="Kollmannsberger, Stefan" userId="33bc9b04-ebde-45a7-8cb5-2c13f1aad7eb" providerId="ADAL" clId="{101CA44A-33ED-44ED-B039-616EC25DF3F7}" dt="2022-04-12T13:31:28.316" v="4451" actId="478"/>
          <ac:spMkLst>
            <pc:docMk/>
            <pc:sldMk cId="2344004794" sldId="454"/>
            <ac:spMk id="10" creationId="{9D87B0C6-B7A4-4473-B661-AD576D31C28C}"/>
          </ac:spMkLst>
        </pc:spChg>
        <pc:spChg chg="add mod">
          <ac:chgData name="Kollmannsberger, Stefan" userId="33bc9b04-ebde-45a7-8cb5-2c13f1aad7eb" providerId="ADAL" clId="{101CA44A-33ED-44ED-B039-616EC25DF3F7}" dt="2022-05-02T13:03:56.528" v="8578" actId="1076"/>
          <ac:spMkLst>
            <pc:docMk/>
            <pc:sldMk cId="2344004794" sldId="454"/>
            <ac:spMk id="11" creationId="{472FF738-2B66-4865-AA29-8FA3DFEB34CC}"/>
          </ac:spMkLst>
        </pc:spChg>
        <pc:grpChg chg="add mod">
          <ac:chgData name="Kollmannsberger, Stefan" userId="33bc9b04-ebde-45a7-8cb5-2c13f1aad7eb" providerId="ADAL" clId="{101CA44A-33ED-44ED-B039-616EC25DF3F7}" dt="2022-05-02T13:03:56.528" v="8578" actId="1076"/>
          <ac:grpSpMkLst>
            <pc:docMk/>
            <pc:sldMk cId="2344004794" sldId="454"/>
            <ac:grpSpMk id="2" creationId="{5C47226D-BBE1-F02C-16F6-980765C0FDD1}"/>
          </ac:grpSpMkLst>
        </pc:grpChg>
        <pc:graphicFrameChg chg="mod">
          <ac:chgData name="Kollmannsberger, Stefan" userId="33bc9b04-ebde-45a7-8cb5-2c13f1aad7eb" providerId="ADAL" clId="{101CA44A-33ED-44ED-B039-616EC25DF3F7}" dt="2022-05-02T13:03:41.336" v="8576" actId="14100"/>
          <ac:graphicFrameMkLst>
            <pc:docMk/>
            <pc:sldMk cId="2344004794" sldId="454"/>
            <ac:graphicFrameMk id="6" creationId="{00000000-0000-0000-0000-000000000000}"/>
          </ac:graphicFrameMkLst>
        </pc:graphicFrameChg>
        <pc:picChg chg="add mod">
          <ac:chgData name="Kollmannsberger, Stefan" userId="33bc9b04-ebde-45a7-8cb5-2c13f1aad7eb" providerId="ADAL" clId="{101CA44A-33ED-44ED-B039-616EC25DF3F7}" dt="2022-05-02T13:03:56.528" v="8578" actId="1076"/>
          <ac:picMkLst>
            <pc:docMk/>
            <pc:sldMk cId="2344004794" sldId="454"/>
            <ac:picMk id="4100" creationId="{47AF51EF-72A5-3D86-303E-54E8163B880B}"/>
          </ac:picMkLst>
        </pc:picChg>
      </pc:sldChg>
      <pc:sldChg chg="addSp delSp modSp mod modAnim chgLayout modNotesTx">
        <pc:chgData name="Kollmannsberger, Stefan" userId="33bc9b04-ebde-45a7-8cb5-2c13f1aad7eb" providerId="ADAL" clId="{101CA44A-33ED-44ED-B039-616EC25DF3F7}" dt="2022-05-02T13:27:23.696" v="8901" actId="313"/>
        <pc:sldMkLst>
          <pc:docMk/>
          <pc:sldMk cId="267222439" sldId="455"/>
        </pc:sldMkLst>
        <pc:spChg chg="mod ord">
          <ac:chgData name="Kollmannsberger, Stefan" userId="33bc9b04-ebde-45a7-8cb5-2c13f1aad7eb" providerId="ADAL" clId="{101CA44A-33ED-44ED-B039-616EC25DF3F7}" dt="2022-04-12T13:22:03.084" v="4316" actId="20577"/>
          <ac:spMkLst>
            <pc:docMk/>
            <pc:sldMk cId="267222439" sldId="455"/>
            <ac:spMk id="2" creationId="{00000000-0000-0000-0000-000000000000}"/>
          </ac:spMkLst>
        </pc:spChg>
        <pc:spChg chg="mod ord">
          <ac:chgData name="Kollmannsberger, Stefan" userId="33bc9b04-ebde-45a7-8cb5-2c13f1aad7eb" providerId="ADAL" clId="{101CA44A-33ED-44ED-B039-616EC25DF3F7}" dt="2022-04-30T13:49:22.558" v="5038" actId="207"/>
          <ac:spMkLst>
            <pc:docMk/>
            <pc:sldMk cId="267222439" sldId="455"/>
            <ac:spMk id="3" creationId="{00000000-0000-0000-0000-000000000000}"/>
          </ac:spMkLst>
        </pc:spChg>
        <pc:spChg chg="mod ord">
          <ac:chgData name="Kollmannsberger, Stefan" userId="33bc9b04-ebde-45a7-8cb5-2c13f1aad7eb" providerId="ADAL" clId="{101CA44A-33ED-44ED-B039-616EC25DF3F7}" dt="2022-04-12T13:12:09.960" v="3600" actId="700"/>
          <ac:spMkLst>
            <pc:docMk/>
            <pc:sldMk cId="267222439" sldId="455"/>
            <ac:spMk id="4" creationId="{00000000-0000-0000-0000-000000000000}"/>
          </ac:spMkLst>
        </pc:spChg>
        <pc:spChg chg="del mod">
          <ac:chgData name="Kollmannsberger, Stefan" userId="33bc9b04-ebde-45a7-8cb5-2c13f1aad7eb" providerId="ADAL" clId="{101CA44A-33ED-44ED-B039-616EC25DF3F7}" dt="2022-04-12T13:20:05.936" v="4169" actId="478"/>
          <ac:spMkLst>
            <pc:docMk/>
            <pc:sldMk cId="267222439" sldId="455"/>
            <ac:spMk id="6" creationId="{00000000-0000-0000-0000-000000000000}"/>
          </ac:spMkLst>
        </pc:spChg>
        <pc:spChg chg="add mod">
          <ac:chgData name="Kollmannsberger, Stefan" userId="33bc9b04-ebde-45a7-8cb5-2c13f1aad7eb" providerId="ADAL" clId="{101CA44A-33ED-44ED-B039-616EC25DF3F7}" dt="2022-04-12T13:19:40.689" v="4167" actId="1036"/>
          <ac:spMkLst>
            <pc:docMk/>
            <pc:sldMk cId="267222439" sldId="455"/>
            <ac:spMk id="7" creationId="{E0B12FCF-C821-42E7-B543-AFF1C08C88E0}"/>
          </ac:spMkLst>
        </pc:spChg>
        <pc:spChg chg="add mod">
          <ac:chgData name="Kollmannsberger, Stefan" userId="33bc9b04-ebde-45a7-8cb5-2c13f1aad7eb" providerId="ADAL" clId="{101CA44A-33ED-44ED-B039-616EC25DF3F7}" dt="2022-04-30T14:05:09.411" v="5454" actId="1076"/>
          <ac:spMkLst>
            <pc:docMk/>
            <pc:sldMk cId="267222439" sldId="455"/>
            <ac:spMk id="8" creationId="{FD5D0DED-6C52-42F9-AA45-30E40EE807CB}"/>
          </ac:spMkLst>
        </pc:spChg>
        <pc:graphicFrameChg chg="del mod">
          <ac:chgData name="Kollmannsberger, Stefan" userId="33bc9b04-ebde-45a7-8cb5-2c13f1aad7eb" providerId="ADAL" clId="{101CA44A-33ED-44ED-B039-616EC25DF3F7}" dt="2022-04-12T13:24:57.463" v="4415" actId="478"/>
          <ac:graphicFrameMkLst>
            <pc:docMk/>
            <pc:sldMk cId="267222439" sldId="455"/>
            <ac:graphicFrameMk id="5" creationId="{00000000-0000-0000-0000-000000000000}"/>
          </ac:graphicFrameMkLst>
        </pc:graphicFrameChg>
        <pc:picChg chg="add mod ord">
          <ac:chgData name="Kollmannsberger, Stefan" userId="33bc9b04-ebde-45a7-8cb5-2c13f1aad7eb" providerId="ADAL" clId="{101CA44A-33ED-44ED-B039-616EC25DF3F7}" dt="2022-04-30T14:04:38.240" v="5427" actId="1076"/>
          <ac:picMkLst>
            <pc:docMk/>
            <pc:sldMk cId="267222439" sldId="455"/>
            <ac:picMk id="9" creationId="{017E02A7-A8F2-4A5C-8595-BFE9F2DDA3CF}"/>
          </ac:picMkLst>
        </pc:picChg>
        <pc:picChg chg="add del">
          <ac:chgData name="Kollmannsberger, Stefan" userId="33bc9b04-ebde-45a7-8cb5-2c13f1aad7eb" providerId="ADAL" clId="{101CA44A-33ED-44ED-B039-616EC25DF3F7}" dt="2022-04-12T13:25:58.394" v="4423" actId="22"/>
          <ac:picMkLst>
            <pc:docMk/>
            <pc:sldMk cId="267222439" sldId="455"/>
            <ac:picMk id="11" creationId="{8A0F2119-5425-4A5D-8F85-883687AC51D3}"/>
          </ac:picMkLst>
        </pc:picChg>
        <pc:picChg chg="add del">
          <ac:chgData name="Kollmannsberger, Stefan" userId="33bc9b04-ebde-45a7-8cb5-2c13f1aad7eb" providerId="ADAL" clId="{101CA44A-33ED-44ED-B039-616EC25DF3F7}" dt="2022-04-12T13:26:03.019" v="4425" actId="22"/>
          <ac:picMkLst>
            <pc:docMk/>
            <pc:sldMk cId="267222439" sldId="455"/>
            <ac:picMk id="13" creationId="{5F2128FD-C203-4E84-AFE5-09AC983C6210}"/>
          </ac:picMkLst>
        </pc:picChg>
      </pc:sldChg>
      <pc:sldChg chg="addSp delSp modSp mod modAnim chgLayout">
        <pc:chgData name="Kollmannsberger, Stefan" userId="33bc9b04-ebde-45a7-8cb5-2c13f1aad7eb" providerId="ADAL" clId="{101CA44A-33ED-44ED-B039-616EC25DF3F7}" dt="2022-05-02T13:27:49.795" v="8902"/>
        <pc:sldMkLst>
          <pc:docMk/>
          <pc:sldMk cId="657115825" sldId="456"/>
        </pc:sldMkLst>
        <pc:spChg chg="mod ord">
          <ac:chgData name="Kollmannsberger, Stefan" userId="33bc9b04-ebde-45a7-8cb5-2c13f1aad7eb" providerId="ADAL" clId="{101CA44A-33ED-44ED-B039-616EC25DF3F7}" dt="2022-04-30T14:08:29.493" v="5584" actId="20577"/>
          <ac:spMkLst>
            <pc:docMk/>
            <pc:sldMk cId="657115825" sldId="456"/>
            <ac:spMk id="2" creationId="{00000000-0000-0000-0000-000000000000}"/>
          </ac:spMkLst>
        </pc:spChg>
        <pc:spChg chg="mod ord">
          <ac:chgData name="Kollmannsberger, Stefan" userId="33bc9b04-ebde-45a7-8cb5-2c13f1aad7eb" providerId="ADAL" clId="{101CA44A-33ED-44ED-B039-616EC25DF3F7}" dt="2022-04-30T14:05:39.144" v="5460" actId="20577"/>
          <ac:spMkLst>
            <pc:docMk/>
            <pc:sldMk cId="657115825" sldId="456"/>
            <ac:spMk id="3" creationId="{00000000-0000-0000-0000-000000000000}"/>
          </ac:spMkLst>
        </pc:spChg>
        <pc:spChg chg="mod ord">
          <ac:chgData name="Kollmannsberger, Stefan" userId="33bc9b04-ebde-45a7-8cb5-2c13f1aad7eb" providerId="ADAL" clId="{101CA44A-33ED-44ED-B039-616EC25DF3F7}" dt="2022-04-12T13:30:22.722" v="4434" actId="700"/>
          <ac:spMkLst>
            <pc:docMk/>
            <pc:sldMk cId="657115825" sldId="456"/>
            <ac:spMk id="4" creationId="{00000000-0000-0000-0000-000000000000}"/>
          </ac:spMkLst>
        </pc:spChg>
        <pc:spChg chg="del mod">
          <ac:chgData name="Kollmannsberger, Stefan" userId="33bc9b04-ebde-45a7-8cb5-2c13f1aad7eb" providerId="ADAL" clId="{101CA44A-33ED-44ED-B039-616EC25DF3F7}" dt="2022-04-12T13:35:08.500" v="4543" actId="478"/>
          <ac:spMkLst>
            <pc:docMk/>
            <pc:sldMk cId="657115825" sldId="456"/>
            <ac:spMk id="6" creationId="{00000000-0000-0000-0000-000000000000}"/>
          </ac:spMkLst>
        </pc:spChg>
        <pc:spChg chg="add mod">
          <ac:chgData name="Kollmannsberger, Stefan" userId="33bc9b04-ebde-45a7-8cb5-2c13f1aad7eb" providerId="ADAL" clId="{101CA44A-33ED-44ED-B039-616EC25DF3F7}" dt="2022-04-30T14:17:54.696" v="5800" actId="14100"/>
          <ac:spMkLst>
            <pc:docMk/>
            <pc:sldMk cId="657115825" sldId="456"/>
            <ac:spMk id="14" creationId="{EDC2EA70-6F99-4FD8-99F3-4CC99F63E76E}"/>
          </ac:spMkLst>
        </pc:spChg>
        <pc:picChg chg="add mod ord">
          <ac:chgData name="Kollmannsberger, Stefan" userId="33bc9b04-ebde-45a7-8cb5-2c13f1aad7eb" providerId="ADAL" clId="{101CA44A-33ED-44ED-B039-616EC25DF3F7}" dt="2022-04-30T14:18:45.061" v="5866" actId="1076"/>
          <ac:picMkLst>
            <pc:docMk/>
            <pc:sldMk cId="657115825" sldId="456"/>
            <ac:picMk id="6" creationId="{DE7EBD97-CC9E-4249-AC31-F83ED732AE8F}"/>
          </ac:picMkLst>
        </pc:picChg>
        <pc:picChg chg="add mod">
          <ac:chgData name="Kollmannsberger, Stefan" userId="33bc9b04-ebde-45a7-8cb5-2c13f1aad7eb" providerId="ADAL" clId="{101CA44A-33ED-44ED-B039-616EC25DF3F7}" dt="2022-04-30T14:18:51.615" v="5944" actId="1038"/>
          <ac:picMkLst>
            <pc:docMk/>
            <pc:sldMk cId="657115825" sldId="456"/>
            <ac:picMk id="8" creationId="{9AD8CB03-E795-4EFA-AC55-81FC83746ADF}"/>
          </ac:picMkLst>
        </pc:picChg>
        <pc:picChg chg="add del mod">
          <ac:chgData name="Kollmannsberger, Stefan" userId="33bc9b04-ebde-45a7-8cb5-2c13f1aad7eb" providerId="ADAL" clId="{101CA44A-33ED-44ED-B039-616EC25DF3F7}" dt="2022-04-30T14:17:30.856" v="5784" actId="478"/>
          <ac:picMkLst>
            <pc:docMk/>
            <pc:sldMk cId="657115825" sldId="456"/>
            <ac:picMk id="10" creationId="{D73311D7-CE65-42E4-A3BF-519D653D84D5}"/>
          </ac:picMkLst>
        </pc:picChg>
        <pc:picChg chg="add mod">
          <ac:chgData name="Kollmannsberger, Stefan" userId="33bc9b04-ebde-45a7-8cb5-2c13f1aad7eb" providerId="ADAL" clId="{101CA44A-33ED-44ED-B039-616EC25DF3F7}" dt="2022-04-30T14:18:45.061" v="5866" actId="1076"/>
          <ac:picMkLst>
            <pc:docMk/>
            <pc:sldMk cId="657115825" sldId="456"/>
            <ac:picMk id="12" creationId="{C86A6D25-2735-4951-87E2-BEE3E14AA159}"/>
          </ac:picMkLst>
        </pc:picChg>
      </pc:sldChg>
      <pc:sldChg chg="addSp delSp modSp add mod ord modAnim chgLayout">
        <pc:chgData name="Kollmannsberger, Stefan" userId="33bc9b04-ebde-45a7-8cb5-2c13f1aad7eb" providerId="ADAL" clId="{101CA44A-33ED-44ED-B039-616EC25DF3F7}" dt="2022-05-02T13:15:23.635" v="8661"/>
        <pc:sldMkLst>
          <pc:docMk/>
          <pc:sldMk cId="402797165" sldId="457"/>
        </pc:sldMkLst>
        <pc:spChg chg="mod ord">
          <ac:chgData name="Kollmannsberger, Stefan" userId="33bc9b04-ebde-45a7-8cb5-2c13f1aad7eb" providerId="ADAL" clId="{101CA44A-33ED-44ED-B039-616EC25DF3F7}" dt="2022-04-12T08:45:49.815" v="298" actId="700"/>
          <ac:spMkLst>
            <pc:docMk/>
            <pc:sldMk cId="402797165" sldId="457"/>
            <ac:spMk id="2" creationId="{8D26780F-0988-438B-A234-333AC641C96E}"/>
          </ac:spMkLst>
        </pc:spChg>
        <pc:spChg chg="mod ord">
          <ac:chgData name="Kollmannsberger, Stefan" userId="33bc9b04-ebde-45a7-8cb5-2c13f1aad7eb" providerId="ADAL" clId="{101CA44A-33ED-44ED-B039-616EC25DF3F7}" dt="2022-04-12T08:45:49.815" v="298" actId="700"/>
          <ac:spMkLst>
            <pc:docMk/>
            <pc:sldMk cId="402797165" sldId="457"/>
            <ac:spMk id="3" creationId="{B47C15A1-D146-4322-BEC6-A1F49E001BC2}"/>
          </ac:spMkLst>
        </pc:spChg>
        <pc:spChg chg="mod ord">
          <ac:chgData name="Kollmannsberger, Stefan" userId="33bc9b04-ebde-45a7-8cb5-2c13f1aad7eb" providerId="ADAL" clId="{101CA44A-33ED-44ED-B039-616EC25DF3F7}" dt="2022-04-12T08:45:49.815" v="298" actId="700"/>
          <ac:spMkLst>
            <pc:docMk/>
            <pc:sldMk cId="402797165" sldId="457"/>
            <ac:spMk id="5" creationId="{E7FC2BD9-D45F-4312-A9A5-3A7CBA88F175}"/>
          </ac:spMkLst>
        </pc:spChg>
        <pc:spChg chg="add mod">
          <ac:chgData name="Kollmannsberger, Stefan" userId="33bc9b04-ebde-45a7-8cb5-2c13f1aad7eb" providerId="ADAL" clId="{101CA44A-33ED-44ED-B039-616EC25DF3F7}" dt="2022-05-02T12:51:14.753" v="8395" actId="1036"/>
          <ac:spMkLst>
            <pc:docMk/>
            <pc:sldMk cId="402797165" sldId="457"/>
            <ac:spMk id="6" creationId="{C2DF57FD-DA61-DAB7-9019-CAEF33FB97A2}"/>
          </ac:spMkLst>
        </pc:spChg>
        <pc:spChg chg="add del mod">
          <ac:chgData name="Kollmannsberger, Stefan" userId="33bc9b04-ebde-45a7-8cb5-2c13f1aad7eb" providerId="ADAL" clId="{101CA44A-33ED-44ED-B039-616EC25DF3F7}" dt="2022-05-02T12:47:34.023" v="8315" actId="478"/>
          <ac:spMkLst>
            <pc:docMk/>
            <pc:sldMk cId="402797165" sldId="457"/>
            <ac:spMk id="7" creationId="{A18DBE60-70A3-4DED-A6E3-15E209DB59D4}"/>
          </ac:spMkLst>
        </pc:spChg>
        <pc:spChg chg="add del mod">
          <ac:chgData name="Kollmannsberger, Stefan" userId="33bc9b04-ebde-45a7-8cb5-2c13f1aad7eb" providerId="ADAL" clId="{101CA44A-33ED-44ED-B039-616EC25DF3F7}" dt="2022-04-12T08:34:50.516" v="83" actId="478"/>
          <ac:spMkLst>
            <pc:docMk/>
            <pc:sldMk cId="402797165" sldId="457"/>
            <ac:spMk id="8" creationId="{FCD8C5FA-8712-47FE-B141-BA6728837825}"/>
          </ac:spMkLst>
        </pc:spChg>
        <pc:spChg chg="add del mod">
          <ac:chgData name="Kollmannsberger, Stefan" userId="33bc9b04-ebde-45a7-8cb5-2c13f1aad7eb" providerId="ADAL" clId="{101CA44A-33ED-44ED-B039-616EC25DF3F7}" dt="2022-04-12T08:42:34.535" v="236" actId="478"/>
          <ac:spMkLst>
            <pc:docMk/>
            <pc:sldMk cId="402797165" sldId="457"/>
            <ac:spMk id="10" creationId="{97F8A841-3A4A-42E4-8231-E6488D775078}"/>
          </ac:spMkLst>
        </pc:spChg>
        <pc:spChg chg="add mod">
          <ac:chgData name="Kollmannsberger, Stefan" userId="33bc9b04-ebde-45a7-8cb5-2c13f1aad7eb" providerId="ADAL" clId="{101CA44A-33ED-44ED-B039-616EC25DF3F7}" dt="2022-05-02T12:51:14.753" v="8395" actId="1036"/>
          <ac:spMkLst>
            <pc:docMk/>
            <pc:sldMk cId="402797165" sldId="457"/>
            <ac:spMk id="11" creationId="{5BF13930-5677-87FD-1BF6-7374F206DD2D}"/>
          </ac:spMkLst>
        </pc:spChg>
        <pc:spChg chg="add del mod">
          <ac:chgData name="Kollmannsberger, Stefan" userId="33bc9b04-ebde-45a7-8cb5-2c13f1aad7eb" providerId="ADAL" clId="{101CA44A-33ED-44ED-B039-616EC25DF3F7}" dt="2022-05-02T12:47:45.187" v="8320" actId="478"/>
          <ac:spMkLst>
            <pc:docMk/>
            <pc:sldMk cId="402797165" sldId="457"/>
            <ac:spMk id="13" creationId="{BCC6226C-7EB5-4A76-979B-E9985FBC3C1B}"/>
          </ac:spMkLst>
        </pc:spChg>
        <pc:graphicFrameChg chg="del">
          <ac:chgData name="Kollmannsberger, Stefan" userId="33bc9b04-ebde-45a7-8cb5-2c13f1aad7eb" providerId="ADAL" clId="{101CA44A-33ED-44ED-B039-616EC25DF3F7}" dt="2022-04-12T08:31:21.873" v="73" actId="478"/>
          <ac:graphicFrameMkLst>
            <pc:docMk/>
            <pc:sldMk cId="402797165" sldId="457"/>
            <ac:graphicFrameMk id="4" creationId="{00000000-0000-0000-0000-000000000000}"/>
          </ac:graphicFrameMkLst>
        </pc:graphicFrameChg>
        <pc:graphicFrameChg chg="add mod">
          <ac:chgData name="Kollmannsberger, Stefan" userId="33bc9b04-ebde-45a7-8cb5-2c13f1aad7eb" providerId="ADAL" clId="{101CA44A-33ED-44ED-B039-616EC25DF3F7}" dt="2022-05-02T12:51:52.693" v="8397" actId="1076"/>
          <ac:graphicFrameMkLst>
            <pc:docMk/>
            <pc:sldMk cId="402797165" sldId="457"/>
            <ac:graphicFrameMk id="4" creationId="{87A6DD08-00B9-4491-2A74-E53D1215F539}"/>
          </ac:graphicFrameMkLst>
        </pc:graphicFrameChg>
        <pc:graphicFrameChg chg="del">
          <ac:chgData name="Kollmannsberger, Stefan" userId="33bc9b04-ebde-45a7-8cb5-2c13f1aad7eb" providerId="ADAL" clId="{101CA44A-33ED-44ED-B039-616EC25DF3F7}" dt="2022-04-12T08:31:26.289" v="74" actId="478"/>
          <ac:graphicFrameMkLst>
            <pc:docMk/>
            <pc:sldMk cId="402797165" sldId="457"/>
            <ac:graphicFrameMk id="7" creationId="{00000000-0000-0000-0000-000000000000}"/>
          </ac:graphicFrameMkLst>
        </pc:graphicFrameChg>
        <pc:graphicFrameChg chg="add mod">
          <ac:chgData name="Kollmannsberger, Stefan" userId="33bc9b04-ebde-45a7-8cb5-2c13f1aad7eb" providerId="ADAL" clId="{101CA44A-33ED-44ED-B039-616EC25DF3F7}" dt="2022-05-02T12:50:57.804" v="8366" actId="1076"/>
          <ac:graphicFrameMkLst>
            <pc:docMk/>
            <pc:sldMk cId="402797165" sldId="457"/>
            <ac:graphicFrameMk id="8" creationId="{DA47B647-4B6D-BFA1-3F24-96EDF74A2629}"/>
          </ac:graphicFrameMkLst>
        </pc:graphicFrameChg>
        <pc:picChg chg="add del">
          <ac:chgData name="Kollmannsberger, Stefan" userId="33bc9b04-ebde-45a7-8cb5-2c13f1aad7eb" providerId="ADAL" clId="{101CA44A-33ED-44ED-B039-616EC25DF3F7}" dt="2022-04-12T10:26:19.200" v="403" actId="478"/>
          <ac:picMkLst>
            <pc:docMk/>
            <pc:sldMk cId="402797165" sldId="457"/>
            <ac:picMk id="6" creationId="{F3F00B86-59D9-401E-8384-D41362BA076F}"/>
          </ac:picMkLst>
        </pc:picChg>
        <pc:picChg chg="add del mod">
          <ac:chgData name="Kollmannsberger, Stefan" userId="33bc9b04-ebde-45a7-8cb5-2c13f1aad7eb" providerId="ADAL" clId="{101CA44A-33ED-44ED-B039-616EC25DF3F7}" dt="2022-05-02T12:45:41.413" v="8251" actId="478"/>
          <ac:picMkLst>
            <pc:docMk/>
            <pc:sldMk cId="402797165" sldId="457"/>
            <ac:picMk id="12" creationId="{CAB6BDE8-2261-4D52-92C1-447FAC7BFB5E}"/>
          </ac:picMkLst>
        </pc:picChg>
        <pc:picChg chg="add mod">
          <ac:chgData name="Kollmannsberger, Stefan" userId="33bc9b04-ebde-45a7-8cb5-2c13f1aad7eb" providerId="ADAL" clId="{101CA44A-33ED-44ED-B039-616EC25DF3F7}" dt="2022-05-02T12:51:06.876" v="8370" actId="1076"/>
          <ac:picMkLst>
            <pc:docMk/>
            <pc:sldMk cId="402797165" sldId="457"/>
            <ac:picMk id="1026" creationId="{C3532903-9C4B-829B-DC9F-697B3E2BE656}"/>
          </ac:picMkLst>
        </pc:picChg>
        <pc:picChg chg="add">
          <ac:chgData name="Kollmannsberger, Stefan" userId="33bc9b04-ebde-45a7-8cb5-2c13f1aad7eb" providerId="ADAL" clId="{101CA44A-33ED-44ED-B039-616EC25DF3F7}" dt="2022-05-02T12:51:44.567" v="8396"/>
          <ac:picMkLst>
            <pc:docMk/>
            <pc:sldMk cId="402797165" sldId="457"/>
            <ac:picMk id="1028" creationId="{11E775DA-0C8D-9738-9A9F-A40493D6ECD4}"/>
          </ac:picMkLst>
        </pc:picChg>
        <pc:picChg chg="add del mod">
          <ac:chgData name="Kollmannsberger, Stefan" userId="33bc9b04-ebde-45a7-8cb5-2c13f1aad7eb" providerId="ADAL" clId="{101CA44A-33ED-44ED-B039-616EC25DF3F7}" dt="2022-05-02T12:53:43.583" v="8400"/>
          <ac:picMkLst>
            <pc:docMk/>
            <pc:sldMk cId="402797165" sldId="457"/>
            <ac:picMk id="1030" creationId="{A0D986A4-07A6-2C0B-09D0-8721C5A8C503}"/>
          </ac:picMkLst>
        </pc:picChg>
      </pc:sldChg>
      <pc:sldChg chg="addSp delSp modSp add mod chgLayout modNotesTx">
        <pc:chgData name="Kollmannsberger, Stefan" userId="33bc9b04-ebde-45a7-8cb5-2c13f1aad7eb" providerId="ADAL" clId="{101CA44A-33ED-44ED-B039-616EC25DF3F7}" dt="2022-05-02T13:17:22.575" v="8725"/>
        <pc:sldMkLst>
          <pc:docMk/>
          <pc:sldMk cId="4058277212" sldId="458"/>
        </pc:sldMkLst>
        <pc:spChg chg="mod ord">
          <ac:chgData name="Kollmannsberger, Stefan" userId="33bc9b04-ebde-45a7-8cb5-2c13f1aad7eb" providerId="ADAL" clId="{101CA44A-33ED-44ED-B039-616EC25DF3F7}" dt="2022-04-12T08:46:00.984" v="299" actId="700"/>
          <ac:spMkLst>
            <pc:docMk/>
            <pc:sldMk cId="4058277212" sldId="458"/>
            <ac:spMk id="2" creationId="{8D26780F-0988-438B-A234-333AC641C96E}"/>
          </ac:spMkLst>
        </pc:spChg>
        <pc:spChg chg="del mod ord">
          <ac:chgData name="Kollmannsberger, Stefan" userId="33bc9b04-ebde-45a7-8cb5-2c13f1aad7eb" providerId="ADAL" clId="{101CA44A-33ED-44ED-B039-616EC25DF3F7}" dt="2022-05-02T13:17:19.520" v="8723" actId="478"/>
          <ac:spMkLst>
            <pc:docMk/>
            <pc:sldMk cId="4058277212" sldId="458"/>
            <ac:spMk id="3" creationId="{B47C15A1-D146-4322-BEC6-A1F49E001BC2}"/>
          </ac:spMkLst>
        </pc:spChg>
        <pc:spChg chg="mod ord">
          <ac:chgData name="Kollmannsberger, Stefan" userId="33bc9b04-ebde-45a7-8cb5-2c13f1aad7eb" providerId="ADAL" clId="{101CA44A-33ED-44ED-B039-616EC25DF3F7}" dt="2022-04-12T08:46:00.984" v="299" actId="700"/>
          <ac:spMkLst>
            <pc:docMk/>
            <pc:sldMk cId="4058277212" sldId="458"/>
            <ac:spMk id="5" creationId="{E7FC2BD9-D45F-4312-A9A5-3A7CBA88F175}"/>
          </ac:spMkLst>
        </pc:spChg>
        <pc:spChg chg="add del mod">
          <ac:chgData name="Kollmannsberger, Stefan" userId="33bc9b04-ebde-45a7-8cb5-2c13f1aad7eb" providerId="ADAL" clId="{101CA44A-33ED-44ED-B039-616EC25DF3F7}" dt="2022-05-02T13:17:22.260" v="8724" actId="478"/>
          <ac:spMkLst>
            <pc:docMk/>
            <pc:sldMk cId="4058277212" sldId="458"/>
            <ac:spMk id="7" creationId="{C956F3E8-B861-7E07-805A-BC024808EAE8}"/>
          </ac:spMkLst>
        </pc:spChg>
        <pc:spChg chg="add mod">
          <ac:chgData name="Kollmannsberger, Stefan" userId="33bc9b04-ebde-45a7-8cb5-2c13f1aad7eb" providerId="ADAL" clId="{101CA44A-33ED-44ED-B039-616EC25DF3F7}" dt="2022-05-02T13:17:22.575" v="8725"/>
          <ac:spMkLst>
            <pc:docMk/>
            <pc:sldMk cId="4058277212" sldId="458"/>
            <ac:spMk id="9" creationId="{D2671C95-295D-02EE-FC35-F55BCFE6C061}"/>
          </ac:spMkLst>
        </pc:spChg>
        <pc:spChg chg="mod">
          <ac:chgData name="Kollmannsberger, Stefan" userId="33bc9b04-ebde-45a7-8cb5-2c13f1aad7eb" providerId="ADAL" clId="{101CA44A-33ED-44ED-B039-616EC25DF3F7}" dt="2022-04-12T08:46:57.034" v="349" actId="1037"/>
          <ac:spMkLst>
            <pc:docMk/>
            <pc:sldMk cId="4058277212" sldId="458"/>
            <ac:spMk id="10" creationId="{97F8A841-3A4A-42E4-8231-E6488D775078}"/>
          </ac:spMkLst>
        </pc:spChg>
        <pc:picChg chg="add mod">
          <ac:chgData name="Kollmannsberger, Stefan" userId="33bc9b04-ebde-45a7-8cb5-2c13f1aad7eb" providerId="ADAL" clId="{101CA44A-33ED-44ED-B039-616EC25DF3F7}" dt="2022-04-12T08:46:50.802" v="335" actId="1035"/>
          <ac:picMkLst>
            <pc:docMk/>
            <pc:sldMk cId="4058277212" sldId="458"/>
            <ac:picMk id="6" creationId="{6E040ADB-369C-4CAE-A038-EA4AC69B3662}"/>
          </ac:picMkLst>
        </pc:picChg>
        <pc:picChg chg="del">
          <ac:chgData name="Kollmannsberger, Stefan" userId="33bc9b04-ebde-45a7-8cb5-2c13f1aad7eb" providerId="ADAL" clId="{101CA44A-33ED-44ED-B039-616EC25DF3F7}" dt="2022-04-12T08:40:23.267" v="111" actId="478"/>
          <ac:picMkLst>
            <pc:docMk/>
            <pc:sldMk cId="4058277212" sldId="458"/>
            <ac:picMk id="12" creationId="{CAB6BDE8-2261-4D52-92C1-447FAC7BFB5E}"/>
          </ac:picMkLst>
        </pc:picChg>
      </pc:sldChg>
      <pc:sldChg chg="addSp delSp modSp add mod chgLayout modNotesTx">
        <pc:chgData name="Kollmannsberger, Stefan" userId="33bc9b04-ebde-45a7-8cb5-2c13f1aad7eb" providerId="ADAL" clId="{101CA44A-33ED-44ED-B039-616EC25DF3F7}" dt="2022-04-12T10:35:13.129" v="606" actId="20577"/>
        <pc:sldMkLst>
          <pc:docMk/>
          <pc:sldMk cId="1962228168" sldId="459"/>
        </pc:sldMkLst>
        <pc:spChg chg="del mod ord">
          <ac:chgData name="Kollmannsberger, Stefan" userId="33bc9b04-ebde-45a7-8cb5-2c13f1aad7eb" providerId="ADAL" clId="{101CA44A-33ED-44ED-B039-616EC25DF3F7}" dt="2022-04-12T10:30:49.034" v="494" actId="478"/>
          <ac:spMkLst>
            <pc:docMk/>
            <pc:sldMk cId="1962228168" sldId="459"/>
            <ac:spMk id="2" creationId="{8D26780F-0988-438B-A234-333AC641C96E}"/>
          </ac:spMkLst>
        </pc:spChg>
        <pc:spChg chg="mod ord">
          <ac:chgData name="Kollmannsberger, Stefan" userId="33bc9b04-ebde-45a7-8cb5-2c13f1aad7eb" providerId="ADAL" clId="{101CA44A-33ED-44ED-B039-616EC25DF3F7}" dt="2022-04-12T08:46:08.005" v="300" actId="700"/>
          <ac:spMkLst>
            <pc:docMk/>
            <pc:sldMk cId="1962228168" sldId="459"/>
            <ac:spMk id="3" creationId="{B47C15A1-D146-4322-BEC6-A1F49E001BC2}"/>
          </ac:spMkLst>
        </pc:spChg>
        <pc:spChg chg="mod ord">
          <ac:chgData name="Kollmannsberger, Stefan" userId="33bc9b04-ebde-45a7-8cb5-2c13f1aad7eb" providerId="ADAL" clId="{101CA44A-33ED-44ED-B039-616EC25DF3F7}" dt="2022-04-12T08:46:08.005" v="300" actId="700"/>
          <ac:spMkLst>
            <pc:docMk/>
            <pc:sldMk cId="1962228168" sldId="459"/>
            <ac:spMk id="5" creationId="{E7FC2BD9-D45F-4312-A9A5-3A7CBA88F175}"/>
          </ac:spMkLst>
        </pc:spChg>
        <pc:spChg chg="add del mod">
          <ac:chgData name="Kollmannsberger, Stefan" userId="33bc9b04-ebde-45a7-8cb5-2c13f1aad7eb" providerId="ADAL" clId="{101CA44A-33ED-44ED-B039-616EC25DF3F7}" dt="2022-04-12T10:30:53.105" v="495" actId="478"/>
          <ac:spMkLst>
            <pc:docMk/>
            <pc:sldMk cId="1962228168" sldId="459"/>
            <ac:spMk id="6" creationId="{ED7A1C99-0712-4544-8CD8-88F51BC10299}"/>
          </ac:spMkLst>
        </pc:spChg>
        <pc:spChg chg="add mod">
          <ac:chgData name="Kollmannsberger, Stefan" userId="33bc9b04-ebde-45a7-8cb5-2c13f1aad7eb" providerId="ADAL" clId="{101CA44A-33ED-44ED-B039-616EC25DF3F7}" dt="2022-04-12T10:32:13.229" v="521" actId="1076"/>
          <ac:spMkLst>
            <pc:docMk/>
            <pc:sldMk cId="1962228168" sldId="459"/>
            <ac:spMk id="11" creationId="{3DB9A127-E965-46E4-8DB7-D156FA20FA77}"/>
          </ac:spMkLst>
        </pc:spChg>
        <pc:spChg chg="add mod">
          <ac:chgData name="Kollmannsberger, Stefan" userId="33bc9b04-ebde-45a7-8cb5-2c13f1aad7eb" providerId="ADAL" clId="{101CA44A-33ED-44ED-B039-616EC25DF3F7}" dt="2022-04-12T10:32:46.015" v="537" actId="14100"/>
          <ac:spMkLst>
            <pc:docMk/>
            <pc:sldMk cId="1962228168" sldId="459"/>
            <ac:spMk id="12" creationId="{0407CD5D-29B6-4D89-B365-67CFD784BDA2}"/>
          </ac:spMkLst>
        </pc:spChg>
        <pc:spChg chg="add mod">
          <ac:chgData name="Kollmannsberger, Stefan" userId="33bc9b04-ebde-45a7-8cb5-2c13f1aad7eb" providerId="ADAL" clId="{101CA44A-33ED-44ED-B039-616EC25DF3F7}" dt="2022-04-12T10:33:29.873" v="566" actId="20577"/>
          <ac:spMkLst>
            <pc:docMk/>
            <pc:sldMk cId="1962228168" sldId="459"/>
            <ac:spMk id="13" creationId="{6E4B8AF2-AED1-41FE-B886-2EA557B4C385}"/>
          </ac:spMkLst>
        </pc:spChg>
        <pc:spChg chg="add mod">
          <ac:chgData name="Kollmannsberger, Stefan" userId="33bc9b04-ebde-45a7-8cb5-2c13f1aad7eb" providerId="ADAL" clId="{101CA44A-33ED-44ED-B039-616EC25DF3F7}" dt="2022-04-12T10:34:24.793" v="595" actId="20577"/>
          <ac:spMkLst>
            <pc:docMk/>
            <pc:sldMk cId="1962228168" sldId="459"/>
            <ac:spMk id="14" creationId="{1AF3B805-99C8-4DCB-B795-81F48898D9AB}"/>
          </ac:spMkLst>
        </pc:spChg>
        <pc:picChg chg="del">
          <ac:chgData name="Kollmannsberger, Stefan" userId="33bc9b04-ebde-45a7-8cb5-2c13f1aad7eb" providerId="ADAL" clId="{101CA44A-33ED-44ED-B039-616EC25DF3F7}" dt="2022-04-12T08:42:57.858" v="255" actId="478"/>
          <ac:picMkLst>
            <pc:docMk/>
            <pc:sldMk cId="1962228168" sldId="459"/>
            <ac:picMk id="6" creationId="{6E040ADB-369C-4CAE-A038-EA4AC69B3662}"/>
          </ac:picMkLst>
        </pc:picChg>
        <pc:picChg chg="add mod">
          <ac:chgData name="Kollmannsberger, Stefan" userId="33bc9b04-ebde-45a7-8cb5-2c13f1aad7eb" providerId="ADAL" clId="{101CA44A-33ED-44ED-B039-616EC25DF3F7}" dt="2022-04-12T08:46:39.080" v="318" actId="1037"/>
          <ac:picMkLst>
            <pc:docMk/>
            <pc:sldMk cId="1962228168" sldId="459"/>
            <ac:picMk id="7" creationId="{ED94F1EA-D593-4406-9C89-70EA31785E2C}"/>
          </ac:picMkLst>
        </pc:picChg>
      </pc:sldChg>
      <pc:sldChg chg="addSp delSp modSp add mod">
        <pc:chgData name="Kollmannsberger, Stefan" userId="33bc9b04-ebde-45a7-8cb5-2c13f1aad7eb" providerId="ADAL" clId="{101CA44A-33ED-44ED-B039-616EC25DF3F7}" dt="2022-05-02T13:17:54.659" v="8728"/>
        <pc:sldMkLst>
          <pc:docMk/>
          <pc:sldMk cId="1367436238" sldId="460"/>
        </pc:sldMkLst>
        <pc:spChg chg="del">
          <ac:chgData name="Kollmannsberger, Stefan" userId="33bc9b04-ebde-45a7-8cb5-2c13f1aad7eb" providerId="ADAL" clId="{101CA44A-33ED-44ED-B039-616EC25DF3F7}" dt="2022-05-02T13:17:51.044" v="8726" actId="478"/>
          <ac:spMkLst>
            <pc:docMk/>
            <pc:sldMk cId="1367436238" sldId="460"/>
            <ac:spMk id="3" creationId="{B47C15A1-D146-4322-BEC6-A1F49E001BC2}"/>
          </ac:spMkLst>
        </pc:spChg>
        <pc:spChg chg="add del mod">
          <ac:chgData name="Kollmannsberger, Stefan" userId="33bc9b04-ebde-45a7-8cb5-2c13f1aad7eb" providerId="ADAL" clId="{101CA44A-33ED-44ED-B039-616EC25DF3F7}" dt="2022-05-02T13:17:53.977" v="8727" actId="478"/>
          <ac:spMkLst>
            <pc:docMk/>
            <pc:sldMk cId="1367436238" sldId="460"/>
            <ac:spMk id="7" creationId="{F2189F32-C816-D795-C07E-578FBB59DD9A}"/>
          </ac:spMkLst>
        </pc:spChg>
        <pc:spChg chg="add del">
          <ac:chgData name="Kollmannsberger, Stefan" userId="33bc9b04-ebde-45a7-8cb5-2c13f1aad7eb" providerId="ADAL" clId="{101CA44A-33ED-44ED-B039-616EC25DF3F7}" dt="2022-04-12T10:35:45.244" v="614" actId="22"/>
          <ac:spMkLst>
            <pc:docMk/>
            <pc:sldMk cId="1367436238" sldId="460"/>
            <ac:spMk id="12" creationId="{99FFCA7B-7C3F-46EB-8812-FF07432DF985}"/>
          </ac:spMkLst>
        </pc:spChg>
        <pc:spChg chg="add mod">
          <ac:chgData name="Kollmannsberger, Stefan" userId="33bc9b04-ebde-45a7-8cb5-2c13f1aad7eb" providerId="ADAL" clId="{101CA44A-33ED-44ED-B039-616EC25DF3F7}" dt="2022-05-02T13:17:54.659" v="8728"/>
          <ac:spMkLst>
            <pc:docMk/>
            <pc:sldMk cId="1367436238" sldId="460"/>
            <ac:spMk id="12" creationId="{9CAD6151-3CDF-9E11-D5D6-4D3B89DD03FB}"/>
          </ac:spMkLst>
        </pc:spChg>
        <pc:spChg chg="add mod">
          <ac:chgData name="Kollmannsberger, Stefan" userId="33bc9b04-ebde-45a7-8cb5-2c13f1aad7eb" providerId="ADAL" clId="{101CA44A-33ED-44ED-B039-616EC25DF3F7}" dt="2022-04-12T10:52:36.788" v="2303" actId="1037"/>
          <ac:spMkLst>
            <pc:docMk/>
            <pc:sldMk cId="1367436238" sldId="460"/>
            <ac:spMk id="14" creationId="{0539BAF5-680F-4E16-A6B8-C5D19D68F2C5}"/>
          </ac:spMkLst>
        </pc:spChg>
        <pc:spChg chg="add mod">
          <ac:chgData name="Kollmannsberger, Stefan" userId="33bc9b04-ebde-45a7-8cb5-2c13f1aad7eb" providerId="ADAL" clId="{101CA44A-33ED-44ED-B039-616EC25DF3F7}" dt="2022-05-02T12:58:19.450" v="8523" actId="20577"/>
          <ac:spMkLst>
            <pc:docMk/>
            <pc:sldMk cId="1367436238" sldId="460"/>
            <ac:spMk id="15" creationId="{BE6806B3-ECD2-43EB-9451-A4018E33656F}"/>
          </ac:spMkLst>
        </pc:spChg>
        <pc:picChg chg="add mod">
          <ac:chgData name="Kollmannsberger, Stefan" userId="33bc9b04-ebde-45a7-8cb5-2c13f1aad7eb" providerId="ADAL" clId="{101CA44A-33ED-44ED-B039-616EC25DF3F7}" dt="2022-04-12T10:23:25.341" v="356" actId="1076"/>
          <ac:picMkLst>
            <pc:docMk/>
            <pc:sldMk cId="1367436238" sldId="460"/>
            <ac:picMk id="6" creationId="{37C88B4F-9AA1-4B2B-8D07-A9168CE9EBB7}"/>
          </ac:picMkLst>
        </pc:picChg>
        <pc:picChg chg="del">
          <ac:chgData name="Kollmannsberger, Stefan" userId="33bc9b04-ebde-45a7-8cb5-2c13f1aad7eb" providerId="ADAL" clId="{101CA44A-33ED-44ED-B039-616EC25DF3F7}" dt="2022-04-12T10:21:19.595" v="353" actId="478"/>
          <ac:picMkLst>
            <pc:docMk/>
            <pc:sldMk cId="1367436238" sldId="460"/>
            <ac:picMk id="7" creationId="{ED94F1EA-D593-4406-9C89-70EA31785E2C}"/>
          </ac:picMkLst>
        </pc:picChg>
        <pc:picChg chg="add mod">
          <ac:chgData name="Kollmannsberger, Stefan" userId="33bc9b04-ebde-45a7-8cb5-2c13f1aad7eb" providerId="ADAL" clId="{101CA44A-33ED-44ED-B039-616EC25DF3F7}" dt="2022-04-12T10:23:38.281" v="359" actId="14100"/>
          <ac:picMkLst>
            <pc:docMk/>
            <pc:sldMk cId="1367436238" sldId="460"/>
            <ac:picMk id="9" creationId="{6AACD312-C4DE-457C-B6EC-4D30622423EC}"/>
          </ac:picMkLst>
        </pc:picChg>
      </pc:sldChg>
      <pc:sldChg chg="add del">
        <pc:chgData name="Kollmannsberger, Stefan" userId="33bc9b04-ebde-45a7-8cb5-2c13f1aad7eb" providerId="ADAL" clId="{101CA44A-33ED-44ED-B039-616EC25DF3F7}" dt="2022-04-12T12:51:51.606" v="2495" actId="2890"/>
        <pc:sldMkLst>
          <pc:docMk/>
          <pc:sldMk cId="3124720249" sldId="461"/>
        </pc:sldMkLst>
      </pc:sldChg>
      <pc:sldChg chg="delSp modSp add del mod">
        <pc:chgData name="Kollmannsberger, Stefan" userId="33bc9b04-ebde-45a7-8cb5-2c13f1aad7eb" providerId="ADAL" clId="{101CA44A-33ED-44ED-B039-616EC25DF3F7}" dt="2022-04-12T10:41:50.050" v="1093" actId="47"/>
        <pc:sldMkLst>
          <pc:docMk/>
          <pc:sldMk cId="3444261836" sldId="461"/>
        </pc:sldMkLst>
        <pc:spChg chg="del mod">
          <ac:chgData name="Kollmannsberger, Stefan" userId="33bc9b04-ebde-45a7-8cb5-2c13f1aad7eb" providerId="ADAL" clId="{101CA44A-33ED-44ED-B039-616EC25DF3F7}" dt="2022-04-12T10:40:30.276" v="1085" actId="478"/>
          <ac:spMkLst>
            <pc:docMk/>
            <pc:sldMk cId="3444261836" sldId="461"/>
            <ac:spMk id="14" creationId="{0539BAF5-680F-4E16-A6B8-C5D19D68F2C5}"/>
          </ac:spMkLst>
        </pc:spChg>
        <pc:picChg chg="del">
          <ac:chgData name="Kollmannsberger, Stefan" userId="33bc9b04-ebde-45a7-8cb5-2c13f1aad7eb" providerId="ADAL" clId="{101CA44A-33ED-44ED-B039-616EC25DF3F7}" dt="2022-04-12T10:39:15.001" v="901" actId="478"/>
          <ac:picMkLst>
            <pc:docMk/>
            <pc:sldMk cId="3444261836" sldId="461"/>
            <ac:picMk id="6" creationId="{37C88B4F-9AA1-4B2B-8D07-A9168CE9EBB7}"/>
          </ac:picMkLst>
        </pc:picChg>
        <pc:picChg chg="del">
          <ac:chgData name="Kollmannsberger, Stefan" userId="33bc9b04-ebde-45a7-8cb5-2c13f1aad7eb" providerId="ADAL" clId="{101CA44A-33ED-44ED-B039-616EC25DF3F7}" dt="2022-04-12T10:39:18.061" v="902" actId="478"/>
          <ac:picMkLst>
            <pc:docMk/>
            <pc:sldMk cId="3444261836" sldId="461"/>
            <ac:picMk id="9" creationId="{6AACD312-C4DE-457C-B6EC-4D30622423EC}"/>
          </ac:picMkLst>
        </pc:picChg>
      </pc:sldChg>
      <pc:sldChg chg="addSp delSp modSp add mod modAnim">
        <pc:chgData name="Kollmannsberger, Stefan" userId="33bc9b04-ebde-45a7-8cb5-2c13f1aad7eb" providerId="ADAL" clId="{101CA44A-33ED-44ED-B039-616EC25DF3F7}" dt="2022-05-02T13:07:08.822" v="8597"/>
        <pc:sldMkLst>
          <pc:docMk/>
          <pc:sldMk cId="4167901986" sldId="461"/>
        </pc:sldMkLst>
        <pc:spChg chg="mod">
          <ac:chgData name="Kollmannsberger, Stefan" userId="33bc9b04-ebde-45a7-8cb5-2c13f1aad7eb" providerId="ADAL" clId="{101CA44A-33ED-44ED-B039-616EC25DF3F7}" dt="2022-04-12T13:44:15.792" v="4987" actId="114"/>
          <ac:spMkLst>
            <pc:docMk/>
            <pc:sldMk cId="4167901986" sldId="461"/>
            <ac:spMk id="2" creationId="{8D26780F-0988-438B-A234-333AC641C96E}"/>
          </ac:spMkLst>
        </pc:spChg>
        <pc:spChg chg="mod">
          <ac:chgData name="Kollmannsberger, Stefan" userId="33bc9b04-ebde-45a7-8cb5-2c13f1aad7eb" providerId="ADAL" clId="{101CA44A-33ED-44ED-B039-616EC25DF3F7}" dt="2022-04-30T13:49:07.498" v="5036" actId="207"/>
          <ac:spMkLst>
            <pc:docMk/>
            <pc:sldMk cId="4167901986" sldId="461"/>
            <ac:spMk id="3" creationId="{B47C15A1-D146-4322-BEC6-A1F49E001BC2}"/>
          </ac:spMkLst>
        </pc:spChg>
        <pc:spChg chg="add del mod">
          <ac:chgData name="Kollmannsberger, Stefan" userId="33bc9b04-ebde-45a7-8cb5-2c13f1aad7eb" providerId="ADAL" clId="{101CA44A-33ED-44ED-B039-616EC25DF3F7}" dt="2022-04-12T12:52:45.576" v="2504"/>
          <ac:spMkLst>
            <pc:docMk/>
            <pc:sldMk cId="4167901986" sldId="461"/>
            <ac:spMk id="7" creationId="{57C99D40-08BC-4E53-85F0-C65BEE22FCB6}"/>
          </ac:spMkLst>
        </pc:spChg>
        <pc:spChg chg="add mod">
          <ac:chgData name="Kollmannsberger, Stefan" userId="33bc9b04-ebde-45a7-8cb5-2c13f1aad7eb" providerId="ADAL" clId="{101CA44A-33ED-44ED-B039-616EC25DF3F7}" dt="2022-05-02T13:04:34.482" v="8591" actId="20577"/>
          <ac:spMkLst>
            <pc:docMk/>
            <pc:sldMk cId="4167901986" sldId="461"/>
            <ac:spMk id="11" creationId="{6BDCD803-407E-47A0-A703-A7AA2B3881B4}"/>
          </ac:spMkLst>
        </pc:spChg>
        <pc:spChg chg="add del mod">
          <ac:chgData name="Kollmannsberger, Stefan" userId="33bc9b04-ebde-45a7-8cb5-2c13f1aad7eb" providerId="ADAL" clId="{101CA44A-33ED-44ED-B039-616EC25DF3F7}" dt="2022-04-12T13:00:12.679" v="3133" actId="478"/>
          <ac:spMkLst>
            <pc:docMk/>
            <pc:sldMk cId="4167901986" sldId="461"/>
            <ac:spMk id="12" creationId="{9ABA5D80-EAF4-4CA9-8369-69924612A83D}"/>
          </ac:spMkLst>
        </pc:spChg>
        <pc:spChg chg="add del mod">
          <ac:chgData name="Kollmannsberger, Stefan" userId="33bc9b04-ebde-45a7-8cb5-2c13f1aad7eb" providerId="ADAL" clId="{101CA44A-33ED-44ED-B039-616EC25DF3F7}" dt="2022-04-12T13:00:26.910" v="3138" actId="478"/>
          <ac:spMkLst>
            <pc:docMk/>
            <pc:sldMk cId="4167901986" sldId="461"/>
            <ac:spMk id="13" creationId="{5EB35750-4080-4451-AA2D-F47D6E69B829}"/>
          </ac:spMkLst>
        </pc:spChg>
        <pc:spChg chg="add mod">
          <ac:chgData name="Kollmannsberger, Stefan" userId="33bc9b04-ebde-45a7-8cb5-2c13f1aad7eb" providerId="ADAL" clId="{101CA44A-33ED-44ED-B039-616EC25DF3F7}" dt="2022-04-12T13:16:35.188" v="3964"/>
          <ac:spMkLst>
            <pc:docMk/>
            <pc:sldMk cId="4167901986" sldId="461"/>
            <ac:spMk id="18" creationId="{A4831317-EDEF-41AD-98B4-C5B7F0DF6229}"/>
          </ac:spMkLst>
        </pc:spChg>
        <pc:graphicFrameChg chg="del">
          <ac:chgData name="Kollmannsberger, Stefan" userId="33bc9b04-ebde-45a7-8cb5-2c13f1aad7eb" providerId="ADAL" clId="{101CA44A-33ED-44ED-B039-616EC25DF3F7}" dt="2022-04-12T12:52:17.652" v="2502" actId="478"/>
          <ac:graphicFrameMkLst>
            <pc:docMk/>
            <pc:sldMk cId="4167901986" sldId="461"/>
            <ac:graphicFrameMk id="6" creationId="{00000000-0000-0000-0000-000000000000}"/>
          </ac:graphicFrameMkLst>
        </pc:graphicFrameChg>
        <pc:picChg chg="add del mod">
          <ac:chgData name="Kollmannsberger, Stefan" userId="33bc9b04-ebde-45a7-8cb5-2c13f1aad7eb" providerId="ADAL" clId="{101CA44A-33ED-44ED-B039-616EC25DF3F7}" dt="2022-04-12T12:54:11.461" v="2571" actId="478"/>
          <ac:picMkLst>
            <pc:docMk/>
            <pc:sldMk cId="4167901986" sldId="461"/>
            <ac:picMk id="8" creationId="{01322B1D-7D54-4C26-AF23-D41A2A5D791F}"/>
          </ac:picMkLst>
        </pc:picChg>
        <pc:picChg chg="add mod">
          <ac:chgData name="Kollmannsberger, Stefan" userId="33bc9b04-ebde-45a7-8cb5-2c13f1aad7eb" providerId="ADAL" clId="{101CA44A-33ED-44ED-B039-616EC25DF3F7}" dt="2022-04-12T13:17:10.638" v="3999" actId="14100"/>
          <ac:picMkLst>
            <pc:docMk/>
            <pc:sldMk cId="4167901986" sldId="461"/>
            <ac:picMk id="10" creationId="{77F342F4-1D1F-47C4-A872-35C5817EC74D}"/>
          </ac:picMkLst>
        </pc:picChg>
        <pc:picChg chg="add mod ord">
          <ac:chgData name="Kollmannsberger, Stefan" userId="33bc9b04-ebde-45a7-8cb5-2c13f1aad7eb" providerId="ADAL" clId="{101CA44A-33ED-44ED-B039-616EC25DF3F7}" dt="2022-05-02T13:06:34.183" v="8594" actId="1076"/>
          <ac:picMkLst>
            <pc:docMk/>
            <pc:sldMk cId="4167901986" sldId="461"/>
            <ac:picMk id="15" creationId="{3E5BFC08-B523-4A01-83CE-110FF502C498}"/>
          </ac:picMkLst>
        </pc:picChg>
        <pc:picChg chg="add del mod">
          <ac:chgData name="Kollmannsberger, Stefan" userId="33bc9b04-ebde-45a7-8cb5-2c13f1aad7eb" providerId="ADAL" clId="{101CA44A-33ED-44ED-B039-616EC25DF3F7}" dt="2022-04-12T13:04:20.581" v="3255" actId="478"/>
          <ac:picMkLst>
            <pc:docMk/>
            <pc:sldMk cId="4167901986" sldId="461"/>
            <ac:picMk id="17" creationId="{19B873C1-40EE-45DD-875F-7896814F05C1}"/>
          </ac:picMkLst>
        </pc:picChg>
      </pc:sldChg>
      <pc:sldChg chg="addSp delSp modSp add mod ord modAnim">
        <pc:chgData name="Kollmannsberger, Stefan" userId="33bc9b04-ebde-45a7-8cb5-2c13f1aad7eb" providerId="ADAL" clId="{101CA44A-33ED-44ED-B039-616EC25DF3F7}" dt="2022-05-02T13:26:12.059" v="8894" actId="20577"/>
        <pc:sldMkLst>
          <pc:docMk/>
          <pc:sldMk cId="3984339890" sldId="462"/>
        </pc:sldMkLst>
        <pc:spChg chg="mod">
          <ac:chgData name="Kollmannsberger, Stefan" userId="33bc9b04-ebde-45a7-8cb5-2c13f1aad7eb" providerId="ADAL" clId="{101CA44A-33ED-44ED-B039-616EC25DF3F7}" dt="2022-05-02T13:19:28.057" v="8735" actId="255"/>
          <ac:spMkLst>
            <pc:docMk/>
            <pc:sldMk cId="3984339890" sldId="462"/>
            <ac:spMk id="2" creationId="{00000000-0000-0000-0000-000000000000}"/>
          </ac:spMkLst>
        </pc:spChg>
        <pc:spChg chg="mod">
          <ac:chgData name="Kollmannsberger, Stefan" userId="33bc9b04-ebde-45a7-8cb5-2c13f1aad7eb" providerId="ADAL" clId="{101CA44A-33ED-44ED-B039-616EC25DF3F7}" dt="2022-05-02T13:05:43.515" v="8593" actId="790"/>
          <ac:spMkLst>
            <pc:docMk/>
            <pc:sldMk cId="3984339890" sldId="462"/>
            <ac:spMk id="3" creationId="{00000000-0000-0000-0000-000000000000}"/>
          </ac:spMkLst>
        </pc:spChg>
        <pc:spChg chg="mod">
          <ac:chgData name="Kollmannsberger, Stefan" userId="33bc9b04-ebde-45a7-8cb5-2c13f1aad7eb" providerId="ADAL" clId="{101CA44A-33ED-44ED-B039-616EC25DF3F7}" dt="2022-05-02T13:05:43.515" v="8593" actId="790"/>
          <ac:spMkLst>
            <pc:docMk/>
            <pc:sldMk cId="3984339890" sldId="462"/>
            <ac:spMk id="4" creationId="{00000000-0000-0000-0000-000000000000}"/>
          </ac:spMkLst>
        </pc:spChg>
        <pc:spChg chg="del mod">
          <ac:chgData name="Kollmannsberger, Stefan" userId="33bc9b04-ebde-45a7-8cb5-2c13f1aad7eb" providerId="ADAL" clId="{101CA44A-33ED-44ED-B039-616EC25DF3F7}" dt="2022-05-02T13:20:53.925" v="8738" actId="478"/>
          <ac:spMkLst>
            <pc:docMk/>
            <pc:sldMk cId="3984339890" sldId="462"/>
            <ac:spMk id="7" creationId="{E0B12FCF-C821-42E7-B543-AFF1C08C88E0}"/>
          </ac:spMkLst>
        </pc:spChg>
        <pc:spChg chg="add mod">
          <ac:chgData name="Kollmannsberger, Stefan" userId="33bc9b04-ebde-45a7-8cb5-2c13f1aad7eb" providerId="ADAL" clId="{101CA44A-33ED-44ED-B039-616EC25DF3F7}" dt="2022-05-02T13:22:47.086" v="8830" actId="20577"/>
          <ac:spMkLst>
            <pc:docMk/>
            <pc:sldMk cId="3984339890" sldId="462"/>
            <ac:spMk id="9" creationId="{2CE2B2E2-D481-28B9-D4D9-55B8B6DECB98}"/>
          </ac:spMkLst>
        </pc:spChg>
        <pc:spChg chg="add mod">
          <ac:chgData name="Kollmannsberger, Stefan" userId="33bc9b04-ebde-45a7-8cb5-2c13f1aad7eb" providerId="ADAL" clId="{101CA44A-33ED-44ED-B039-616EC25DF3F7}" dt="2022-05-02T13:26:12.059" v="8894" actId="20577"/>
          <ac:spMkLst>
            <pc:docMk/>
            <pc:sldMk cId="3984339890" sldId="462"/>
            <ac:spMk id="11" creationId="{C56B8FCF-621F-7E86-E2CD-43AFB286D3DB}"/>
          </ac:spMkLst>
        </pc:spChg>
        <pc:grpChg chg="add mod">
          <ac:chgData name="Kollmannsberger, Stefan" userId="33bc9b04-ebde-45a7-8cb5-2c13f1aad7eb" providerId="ADAL" clId="{101CA44A-33ED-44ED-B039-616EC25DF3F7}" dt="2022-05-02T13:25:49.187" v="8882" actId="164"/>
          <ac:grpSpMkLst>
            <pc:docMk/>
            <pc:sldMk cId="3984339890" sldId="462"/>
            <ac:grpSpMk id="8" creationId="{B8DA0F4E-EDD0-1332-5439-5999353FDDD8}"/>
          </ac:grpSpMkLst>
        </pc:grpChg>
        <pc:picChg chg="add mod">
          <ac:chgData name="Kollmannsberger, Stefan" userId="33bc9b04-ebde-45a7-8cb5-2c13f1aad7eb" providerId="ADAL" clId="{101CA44A-33ED-44ED-B039-616EC25DF3F7}" dt="2022-04-12T13:27:07.966" v="4429" actId="1076"/>
          <ac:picMkLst>
            <pc:docMk/>
            <pc:sldMk cId="3984339890" sldId="462"/>
            <ac:picMk id="6" creationId="{CBE3E622-12C3-461B-AC42-AF65B485E608}"/>
          </ac:picMkLst>
        </pc:picChg>
        <pc:picChg chg="del">
          <ac:chgData name="Kollmannsberger, Stefan" userId="33bc9b04-ebde-45a7-8cb5-2c13f1aad7eb" providerId="ADAL" clId="{101CA44A-33ED-44ED-B039-616EC25DF3F7}" dt="2022-04-12T13:26:15.650" v="4427" actId="478"/>
          <ac:picMkLst>
            <pc:docMk/>
            <pc:sldMk cId="3984339890" sldId="462"/>
            <ac:picMk id="9" creationId="{017E02A7-A8F2-4A5C-8595-BFE9F2DDA3CF}"/>
          </ac:picMkLst>
        </pc:picChg>
        <pc:picChg chg="add mod">
          <ac:chgData name="Kollmannsberger, Stefan" userId="33bc9b04-ebde-45a7-8cb5-2c13f1aad7eb" providerId="ADAL" clId="{101CA44A-33ED-44ED-B039-616EC25DF3F7}" dt="2022-05-02T13:25:49.187" v="8882" actId="164"/>
          <ac:picMkLst>
            <pc:docMk/>
            <pc:sldMk cId="3984339890" sldId="462"/>
            <ac:picMk id="10" creationId="{A426E36D-730B-4410-9463-0BA04ED53715}"/>
          </ac:picMkLst>
        </pc:picChg>
      </pc:sldChg>
      <pc:sldChg chg="addSp delSp modSp new mod modAnim">
        <pc:chgData name="Kollmannsberger, Stefan" userId="33bc9b04-ebde-45a7-8cb5-2c13f1aad7eb" providerId="ADAL" clId="{101CA44A-33ED-44ED-B039-616EC25DF3F7}" dt="2022-05-02T13:19:15.002" v="8734"/>
        <pc:sldMkLst>
          <pc:docMk/>
          <pc:sldMk cId="258752027" sldId="463"/>
        </pc:sldMkLst>
        <pc:spChg chg="add del mod">
          <ac:chgData name="Kollmannsberger, Stefan" userId="33bc9b04-ebde-45a7-8cb5-2c13f1aad7eb" providerId="ADAL" clId="{101CA44A-33ED-44ED-B039-616EC25DF3F7}" dt="2022-05-02T13:18:38.412" v="8732" actId="255"/>
          <ac:spMkLst>
            <pc:docMk/>
            <pc:sldMk cId="258752027" sldId="463"/>
            <ac:spMk id="2" creationId="{7F3A731E-F48B-4B81-B46F-6832A754EDFB}"/>
          </ac:spMkLst>
        </pc:spChg>
        <pc:spChg chg="mod">
          <ac:chgData name="Kollmannsberger, Stefan" userId="33bc9b04-ebde-45a7-8cb5-2c13f1aad7eb" providerId="ADAL" clId="{101CA44A-33ED-44ED-B039-616EC25DF3F7}" dt="2022-05-02T13:05:28.054" v="8592" actId="790"/>
          <ac:spMkLst>
            <pc:docMk/>
            <pc:sldMk cId="258752027" sldId="463"/>
            <ac:spMk id="3" creationId="{87CF9C2F-248A-4D93-993B-A06B2EB6A464}"/>
          </ac:spMkLst>
        </pc:spChg>
        <pc:spChg chg="mod">
          <ac:chgData name="Kollmannsberger, Stefan" userId="33bc9b04-ebde-45a7-8cb5-2c13f1aad7eb" providerId="ADAL" clId="{101CA44A-33ED-44ED-B039-616EC25DF3F7}" dt="2022-05-02T13:05:28.054" v="8592" actId="790"/>
          <ac:spMkLst>
            <pc:docMk/>
            <pc:sldMk cId="258752027" sldId="463"/>
            <ac:spMk id="4" creationId="{08192A97-8603-42CE-9038-2DE655218BD9}"/>
          </ac:spMkLst>
        </pc:spChg>
        <pc:spChg chg="add mod">
          <ac:chgData name="Kollmannsberger, Stefan" userId="33bc9b04-ebde-45a7-8cb5-2c13f1aad7eb" providerId="ADAL" clId="{101CA44A-33ED-44ED-B039-616EC25DF3F7}" dt="2022-05-02T13:05:28.054" v="8592" actId="790"/>
          <ac:spMkLst>
            <pc:docMk/>
            <pc:sldMk cId="258752027" sldId="463"/>
            <ac:spMk id="9" creationId="{30C71C30-5350-4A68-905A-6452D0728154}"/>
          </ac:spMkLst>
        </pc:spChg>
        <pc:spChg chg="add mod">
          <ac:chgData name="Kollmannsberger, Stefan" userId="33bc9b04-ebde-45a7-8cb5-2c13f1aad7eb" providerId="ADAL" clId="{101CA44A-33ED-44ED-B039-616EC25DF3F7}" dt="2022-05-02T13:19:05.648" v="8733" actId="164"/>
          <ac:spMkLst>
            <pc:docMk/>
            <pc:sldMk cId="258752027" sldId="463"/>
            <ac:spMk id="10" creationId="{C51C6389-3C88-4831-B1A9-168BE13CABD4}"/>
          </ac:spMkLst>
        </pc:spChg>
        <pc:spChg chg="add mod">
          <ac:chgData name="Kollmannsberger, Stefan" userId="33bc9b04-ebde-45a7-8cb5-2c13f1aad7eb" providerId="ADAL" clId="{101CA44A-33ED-44ED-B039-616EC25DF3F7}" dt="2022-05-02T13:05:28.054" v="8592" actId="790"/>
          <ac:spMkLst>
            <pc:docMk/>
            <pc:sldMk cId="258752027" sldId="463"/>
            <ac:spMk id="11" creationId="{81BD96D0-2460-4CBB-B6DB-E0FF2072393D}"/>
          </ac:spMkLst>
        </pc:spChg>
        <pc:grpChg chg="add mod">
          <ac:chgData name="Kollmannsberger, Stefan" userId="33bc9b04-ebde-45a7-8cb5-2c13f1aad7eb" providerId="ADAL" clId="{101CA44A-33ED-44ED-B039-616EC25DF3F7}" dt="2022-05-02T13:19:05.648" v="8733" actId="164"/>
          <ac:grpSpMkLst>
            <pc:docMk/>
            <pc:sldMk cId="258752027" sldId="463"/>
            <ac:grpSpMk id="5" creationId="{282508F8-C9CF-3040-BE30-DCDB5352B9F2}"/>
          </ac:grpSpMkLst>
        </pc:grpChg>
        <pc:picChg chg="add mod">
          <ac:chgData name="Kollmannsberger, Stefan" userId="33bc9b04-ebde-45a7-8cb5-2c13f1aad7eb" providerId="ADAL" clId="{101CA44A-33ED-44ED-B039-616EC25DF3F7}" dt="2022-04-12T13:42:05.373" v="4901" actId="14100"/>
          <ac:picMkLst>
            <pc:docMk/>
            <pc:sldMk cId="258752027" sldId="463"/>
            <ac:picMk id="6" creationId="{294CC791-F79B-4614-B5BC-1927B422D190}"/>
          </ac:picMkLst>
        </pc:picChg>
        <pc:picChg chg="add mod">
          <ac:chgData name="Kollmannsberger, Stefan" userId="33bc9b04-ebde-45a7-8cb5-2c13f1aad7eb" providerId="ADAL" clId="{101CA44A-33ED-44ED-B039-616EC25DF3F7}" dt="2022-05-02T13:19:05.648" v="8733" actId="164"/>
          <ac:picMkLst>
            <pc:docMk/>
            <pc:sldMk cId="258752027" sldId="463"/>
            <ac:picMk id="8" creationId="{730ED858-0BD1-4287-B9A4-09F01641E51E}"/>
          </ac:picMkLst>
        </pc:picChg>
      </pc:sldChg>
      <pc:sldChg chg="addSp delSp modSp new mod ord">
        <pc:chgData name="Kollmannsberger, Stefan" userId="33bc9b04-ebde-45a7-8cb5-2c13f1aad7eb" providerId="ADAL" clId="{101CA44A-33ED-44ED-B039-616EC25DF3F7}" dt="2022-04-30T13:54:07.024" v="5149"/>
        <pc:sldMkLst>
          <pc:docMk/>
          <pc:sldMk cId="4044912545" sldId="464"/>
        </pc:sldMkLst>
        <pc:spChg chg="del">
          <ac:chgData name="Kollmannsberger, Stefan" userId="33bc9b04-ebde-45a7-8cb5-2c13f1aad7eb" providerId="ADAL" clId="{101CA44A-33ED-44ED-B039-616EC25DF3F7}" dt="2022-04-12T13:47:32.113" v="4989" actId="478"/>
          <ac:spMkLst>
            <pc:docMk/>
            <pc:sldMk cId="4044912545" sldId="464"/>
            <ac:spMk id="2" creationId="{80B0C0E0-1A2B-4C2E-A95E-CC15B897165F}"/>
          </ac:spMkLst>
        </pc:spChg>
        <pc:spChg chg="mod">
          <ac:chgData name="Kollmannsberger, Stefan" userId="33bc9b04-ebde-45a7-8cb5-2c13f1aad7eb" providerId="ADAL" clId="{101CA44A-33ED-44ED-B039-616EC25DF3F7}" dt="2022-04-12T13:47:40.895" v="5003" actId="20577"/>
          <ac:spMkLst>
            <pc:docMk/>
            <pc:sldMk cId="4044912545" sldId="464"/>
            <ac:spMk id="3" creationId="{4285E94A-605D-4AC6-8CF1-FD557ED02D54}"/>
          </ac:spMkLst>
        </pc:spChg>
        <pc:picChg chg="add">
          <ac:chgData name="Kollmannsberger, Stefan" userId="33bc9b04-ebde-45a7-8cb5-2c13f1aad7eb" providerId="ADAL" clId="{101CA44A-33ED-44ED-B039-616EC25DF3F7}" dt="2022-04-12T13:47:33.708" v="4990" actId="22"/>
          <ac:picMkLst>
            <pc:docMk/>
            <pc:sldMk cId="4044912545" sldId="464"/>
            <ac:picMk id="6" creationId="{547B3F9B-C020-42EC-904F-D98F1A3467AB}"/>
          </ac:picMkLst>
        </pc:picChg>
      </pc:sldChg>
      <pc:sldChg chg="modSp new del mod ord">
        <pc:chgData name="Kollmannsberger, Stefan" userId="33bc9b04-ebde-45a7-8cb5-2c13f1aad7eb" providerId="ADAL" clId="{101CA44A-33ED-44ED-B039-616EC25DF3F7}" dt="2022-05-02T13:35:29.555" v="8962" actId="47"/>
        <pc:sldMkLst>
          <pc:docMk/>
          <pc:sldMk cId="782359219" sldId="465"/>
        </pc:sldMkLst>
        <pc:spChg chg="mod">
          <ac:chgData name="Kollmannsberger, Stefan" userId="33bc9b04-ebde-45a7-8cb5-2c13f1aad7eb" providerId="ADAL" clId="{101CA44A-33ED-44ED-B039-616EC25DF3F7}" dt="2022-05-02T13:35:25.298" v="8961" actId="20577"/>
          <ac:spMkLst>
            <pc:docMk/>
            <pc:sldMk cId="782359219" sldId="465"/>
            <ac:spMk id="3" creationId="{0D6D9D17-3799-48CB-BF8B-4EF7A4E17C31}"/>
          </ac:spMkLst>
        </pc:spChg>
      </pc:sldChg>
      <pc:sldChg chg="add del">
        <pc:chgData name="Kollmannsberger, Stefan" userId="33bc9b04-ebde-45a7-8cb5-2c13f1aad7eb" providerId="ADAL" clId="{101CA44A-33ED-44ED-B039-616EC25DF3F7}" dt="2022-04-30T13:51:47.150" v="5112" actId="47"/>
        <pc:sldMkLst>
          <pc:docMk/>
          <pc:sldMk cId="2503423538" sldId="465"/>
        </pc:sldMkLst>
      </pc:sldChg>
      <pc:sldChg chg="addSp delSp modSp add mod">
        <pc:chgData name="Kollmannsberger, Stefan" userId="33bc9b04-ebde-45a7-8cb5-2c13f1aad7eb" providerId="ADAL" clId="{101CA44A-33ED-44ED-B039-616EC25DF3F7}" dt="2022-04-30T14:37:45.978" v="6811" actId="255"/>
        <pc:sldMkLst>
          <pc:docMk/>
          <pc:sldMk cId="316594514" sldId="466"/>
        </pc:sldMkLst>
        <pc:spChg chg="del">
          <ac:chgData name="Kollmannsberger, Stefan" userId="33bc9b04-ebde-45a7-8cb5-2c13f1aad7eb" providerId="ADAL" clId="{101CA44A-33ED-44ED-B039-616EC25DF3F7}" dt="2022-04-30T14:19:15.468" v="5951" actId="478"/>
          <ac:spMkLst>
            <pc:docMk/>
            <pc:sldMk cId="316594514" sldId="466"/>
            <ac:spMk id="2" creationId="{00000000-0000-0000-0000-000000000000}"/>
          </ac:spMkLst>
        </pc:spChg>
        <pc:spChg chg="add del mod">
          <ac:chgData name="Kollmannsberger, Stefan" userId="33bc9b04-ebde-45a7-8cb5-2c13f1aad7eb" providerId="ADAL" clId="{101CA44A-33ED-44ED-B039-616EC25DF3F7}" dt="2022-04-30T14:19:18.183" v="5952" actId="478"/>
          <ac:spMkLst>
            <pc:docMk/>
            <pc:sldMk cId="316594514" sldId="466"/>
            <ac:spMk id="7" creationId="{07D9DE54-5BE7-4067-8C0A-7CDC3577E4B8}"/>
          </ac:spMkLst>
        </pc:spChg>
        <pc:spChg chg="add del">
          <ac:chgData name="Kollmannsberger, Stefan" userId="33bc9b04-ebde-45a7-8cb5-2c13f1aad7eb" providerId="ADAL" clId="{101CA44A-33ED-44ED-B039-616EC25DF3F7}" dt="2022-04-30T14:19:08.601" v="5950" actId="478"/>
          <ac:spMkLst>
            <pc:docMk/>
            <pc:sldMk cId="316594514" sldId="466"/>
            <ac:spMk id="14" creationId="{EDC2EA70-6F99-4FD8-99F3-4CC99F63E76E}"/>
          </ac:spMkLst>
        </pc:spChg>
        <pc:spChg chg="add mod">
          <ac:chgData name="Kollmannsberger, Stefan" userId="33bc9b04-ebde-45a7-8cb5-2c13f1aad7eb" providerId="ADAL" clId="{101CA44A-33ED-44ED-B039-616EC25DF3F7}" dt="2022-04-30T14:37:45.978" v="6811" actId="255"/>
          <ac:spMkLst>
            <pc:docMk/>
            <pc:sldMk cId="316594514" sldId="466"/>
            <ac:spMk id="15" creationId="{72C2A8A7-F09C-4E4C-A709-858284BC14A5}"/>
          </ac:spMkLst>
        </pc:spChg>
        <pc:picChg chg="del">
          <ac:chgData name="Kollmannsberger, Stefan" userId="33bc9b04-ebde-45a7-8cb5-2c13f1aad7eb" providerId="ADAL" clId="{101CA44A-33ED-44ED-B039-616EC25DF3F7}" dt="2022-04-30T14:19:01.127" v="5946" actId="478"/>
          <ac:picMkLst>
            <pc:docMk/>
            <pc:sldMk cId="316594514" sldId="466"/>
            <ac:picMk id="6" creationId="{DE7EBD97-CC9E-4249-AC31-F83ED732AE8F}"/>
          </ac:picMkLst>
        </pc:picChg>
        <pc:picChg chg="del">
          <ac:chgData name="Kollmannsberger, Stefan" userId="33bc9b04-ebde-45a7-8cb5-2c13f1aad7eb" providerId="ADAL" clId="{101CA44A-33ED-44ED-B039-616EC25DF3F7}" dt="2022-04-30T14:19:03.509" v="5948" actId="478"/>
          <ac:picMkLst>
            <pc:docMk/>
            <pc:sldMk cId="316594514" sldId="466"/>
            <ac:picMk id="8" creationId="{9AD8CB03-E795-4EFA-AC55-81FC83746ADF}"/>
          </ac:picMkLst>
        </pc:picChg>
        <pc:picChg chg="add mod">
          <ac:chgData name="Kollmannsberger, Stefan" userId="33bc9b04-ebde-45a7-8cb5-2c13f1aad7eb" providerId="ADAL" clId="{101CA44A-33ED-44ED-B039-616EC25DF3F7}" dt="2022-04-30T14:20:53.669" v="5956" actId="1035"/>
          <ac:picMkLst>
            <pc:docMk/>
            <pc:sldMk cId="316594514" sldId="466"/>
            <ac:picMk id="10" creationId="{639AD4A2-9AD4-49D5-B9D8-AF89787FBF26}"/>
          </ac:picMkLst>
        </pc:picChg>
        <pc:picChg chg="del">
          <ac:chgData name="Kollmannsberger, Stefan" userId="33bc9b04-ebde-45a7-8cb5-2c13f1aad7eb" providerId="ADAL" clId="{101CA44A-33ED-44ED-B039-616EC25DF3F7}" dt="2022-04-30T14:19:02.236" v="5947" actId="478"/>
          <ac:picMkLst>
            <pc:docMk/>
            <pc:sldMk cId="316594514" sldId="466"/>
            <ac:picMk id="12" creationId="{C86A6D25-2735-4951-87E2-BEE3E14AA159}"/>
          </ac:picMkLst>
        </pc:picChg>
        <pc:picChg chg="add del mod">
          <ac:chgData name="Kollmannsberger, Stefan" userId="33bc9b04-ebde-45a7-8cb5-2c13f1aad7eb" providerId="ADAL" clId="{101CA44A-33ED-44ED-B039-616EC25DF3F7}" dt="2022-04-30T14:27:14.949" v="6187" actId="478"/>
          <ac:picMkLst>
            <pc:docMk/>
            <pc:sldMk cId="316594514" sldId="466"/>
            <ac:picMk id="16" creationId="{3D84D11E-D53A-48C5-8A0B-ABB07C5BEED5}"/>
          </ac:picMkLst>
        </pc:picChg>
      </pc:sldChg>
      <pc:sldChg chg="modSp add mod">
        <pc:chgData name="Kollmannsberger, Stefan" userId="33bc9b04-ebde-45a7-8cb5-2c13f1aad7eb" providerId="ADAL" clId="{101CA44A-33ED-44ED-B039-616EC25DF3F7}" dt="2022-04-30T14:37:54.491" v="6812" actId="255"/>
        <pc:sldMkLst>
          <pc:docMk/>
          <pc:sldMk cId="336659923" sldId="467"/>
        </pc:sldMkLst>
        <pc:spChg chg="mod">
          <ac:chgData name="Kollmannsberger, Stefan" userId="33bc9b04-ebde-45a7-8cb5-2c13f1aad7eb" providerId="ADAL" clId="{101CA44A-33ED-44ED-B039-616EC25DF3F7}" dt="2022-04-30T14:37:54.491" v="6812" actId="255"/>
          <ac:spMkLst>
            <pc:docMk/>
            <pc:sldMk cId="336659923" sldId="467"/>
            <ac:spMk id="15" creationId="{72C2A8A7-F09C-4E4C-A709-858284BC14A5}"/>
          </ac:spMkLst>
        </pc:spChg>
        <pc:picChg chg="mod">
          <ac:chgData name="Kollmannsberger, Stefan" userId="33bc9b04-ebde-45a7-8cb5-2c13f1aad7eb" providerId="ADAL" clId="{101CA44A-33ED-44ED-B039-616EC25DF3F7}" dt="2022-04-30T14:28:00.409" v="6291" actId="1035"/>
          <ac:picMkLst>
            <pc:docMk/>
            <pc:sldMk cId="336659923" sldId="467"/>
            <ac:picMk id="16" creationId="{3D84D11E-D53A-48C5-8A0B-ABB07C5BEED5}"/>
          </ac:picMkLst>
        </pc:picChg>
      </pc:sldChg>
      <pc:sldChg chg="addSp modSp add mod">
        <pc:chgData name="Kollmannsberger, Stefan" userId="33bc9b04-ebde-45a7-8cb5-2c13f1aad7eb" providerId="ADAL" clId="{101CA44A-33ED-44ED-B039-616EC25DF3F7}" dt="2022-04-30T14:38:13.513" v="6820" actId="1036"/>
        <pc:sldMkLst>
          <pc:docMk/>
          <pc:sldMk cId="602189038" sldId="468"/>
        </pc:sldMkLst>
        <pc:spChg chg="mod">
          <ac:chgData name="Kollmannsberger, Stefan" userId="33bc9b04-ebde-45a7-8cb5-2c13f1aad7eb" providerId="ADAL" clId="{101CA44A-33ED-44ED-B039-616EC25DF3F7}" dt="2022-04-30T14:38:13.513" v="6820" actId="1036"/>
          <ac:spMkLst>
            <pc:docMk/>
            <pc:sldMk cId="602189038" sldId="468"/>
            <ac:spMk id="15" creationId="{72C2A8A7-F09C-4E4C-A709-858284BC14A5}"/>
          </ac:spMkLst>
        </pc:spChg>
        <pc:picChg chg="add mod">
          <ac:chgData name="Kollmannsberger, Stefan" userId="33bc9b04-ebde-45a7-8cb5-2c13f1aad7eb" providerId="ADAL" clId="{101CA44A-33ED-44ED-B039-616EC25DF3F7}" dt="2022-04-30T14:34:04.749" v="6709" actId="1035"/>
          <ac:picMkLst>
            <pc:docMk/>
            <pc:sldMk cId="602189038" sldId="468"/>
            <ac:picMk id="5" creationId="{C8B83F5E-1F90-44E7-86F2-4CC679271452}"/>
          </ac:picMkLst>
        </pc:picChg>
      </pc:sldChg>
      <pc:sldChg chg="addSp modSp add mod">
        <pc:chgData name="Kollmannsberger, Stefan" userId="33bc9b04-ebde-45a7-8cb5-2c13f1aad7eb" providerId="ADAL" clId="{101CA44A-33ED-44ED-B039-616EC25DF3F7}" dt="2022-04-30T14:38:25.986" v="6822" actId="20577"/>
        <pc:sldMkLst>
          <pc:docMk/>
          <pc:sldMk cId="1609026192" sldId="469"/>
        </pc:sldMkLst>
        <pc:spChg chg="mod">
          <ac:chgData name="Kollmannsberger, Stefan" userId="33bc9b04-ebde-45a7-8cb5-2c13f1aad7eb" providerId="ADAL" clId="{101CA44A-33ED-44ED-B039-616EC25DF3F7}" dt="2022-04-30T14:38:25.986" v="6822" actId="20577"/>
          <ac:spMkLst>
            <pc:docMk/>
            <pc:sldMk cId="1609026192" sldId="469"/>
            <ac:spMk id="15" creationId="{72C2A8A7-F09C-4E4C-A709-858284BC14A5}"/>
          </ac:spMkLst>
        </pc:spChg>
        <pc:picChg chg="add mod">
          <ac:chgData name="Kollmannsberger, Stefan" userId="33bc9b04-ebde-45a7-8cb5-2c13f1aad7eb" providerId="ADAL" clId="{101CA44A-33ED-44ED-B039-616EC25DF3F7}" dt="2022-04-30T14:34:38.025" v="6712" actId="1076"/>
          <ac:picMkLst>
            <pc:docMk/>
            <pc:sldMk cId="1609026192" sldId="469"/>
            <ac:picMk id="6" creationId="{D721F22D-1C4E-4530-8BB4-19055C53983A}"/>
          </ac:picMkLst>
        </pc:picChg>
      </pc:sldChg>
      <pc:sldChg chg="addSp modSp add mod modNotesTx">
        <pc:chgData name="Kollmannsberger, Stefan" userId="33bc9b04-ebde-45a7-8cb5-2c13f1aad7eb" providerId="ADAL" clId="{101CA44A-33ED-44ED-B039-616EC25DF3F7}" dt="2022-04-30T14:43:13.361" v="7365" actId="20577"/>
        <pc:sldMkLst>
          <pc:docMk/>
          <pc:sldMk cId="329748033" sldId="470"/>
        </pc:sldMkLst>
        <pc:spChg chg="mod">
          <ac:chgData name="Kollmannsberger, Stefan" userId="33bc9b04-ebde-45a7-8cb5-2c13f1aad7eb" providerId="ADAL" clId="{101CA44A-33ED-44ED-B039-616EC25DF3F7}" dt="2022-04-30T14:41:01.250" v="6887" actId="20577"/>
          <ac:spMkLst>
            <pc:docMk/>
            <pc:sldMk cId="329748033" sldId="470"/>
            <ac:spMk id="15" creationId="{72C2A8A7-F09C-4E4C-A709-858284BC14A5}"/>
          </ac:spMkLst>
        </pc:spChg>
        <pc:picChg chg="add mod">
          <ac:chgData name="Kollmannsberger, Stefan" userId="33bc9b04-ebde-45a7-8cb5-2c13f1aad7eb" providerId="ADAL" clId="{101CA44A-33ED-44ED-B039-616EC25DF3F7}" dt="2022-04-30T14:39:25.586" v="6825" actId="1076"/>
          <ac:picMkLst>
            <pc:docMk/>
            <pc:sldMk cId="329748033" sldId="470"/>
            <ac:picMk id="7" creationId="{379C4895-77A0-4A8F-82CB-89A8CBC81FF3}"/>
          </ac:picMkLst>
        </pc:picChg>
      </pc:sldChg>
      <pc:sldChg chg="addSp modSp new mod">
        <pc:chgData name="Kollmannsberger, Stefan" userId="33bc9b04-ebde-45a7-8cb5-2c13f1aad7eb" providerId="ADAL" clId="{101CA44A-33ED-44ED-B039-616EC25DF3F7}" dt="2022-04-30T15:00:59.422" v="7597" actId="14100"/>
        <pc:sldMkLst>
          <pc:docMk/>
          <pc:sldMk cId="425137606" sldId="471"/>
        </pc:sldMkLst>
        <pc:spChg chg="mod">
          <ac:chgData name="Kollmannsberger, Stefan" userId="33bc9b04-ebde-45a7-8cb5-2c13f1aad7eb" providerId="ADAL" clId="{101CA44A-33ED-44ED-B039-616EC25DF3F7}" dt="2022-04-30T15:00:59.422" v="7597" actId="14100"/>
          <ac:spMkLst>
            <pc:docMk/>
            <pc:sldMk cId="425137606" sldId="471"/>
            <ac:spMk id="2" creationId="{5DEE2876-3B20-4975-9A90-51186CDFED02}"/>
          </ac:spMkLst>
        </pc:spChg>
        <pc:spChg chg="mod">
          <ac:chgData name="Kollmannsberger, Stefan" userId="33bc9b04-ebde-45a7-8cb5-2c13f1aad7eb" providerId="ADAL" clId="{101CA44A-33ED-44ED-B039-616EC25DF3F7}" dt="2022-04-30T14:47:39.030" v="7425" actId="20577"/>
          <ac:spMkLst>
            <pc:docMk/>
            <pc:sldMk cId="425137606" sldId="471"/>
            <ac:spMk id="3" creationId="{0E76BD87-43A1-46CE-8838-CEC88ED8F4C1}"/>
          </ac:spMkLst>
        </pc:spChg>
        <pc:spChg chg="add mod">
          <ac:chgData name="Kollmannsberger, Stefan" userId="33bc9b04-ebde-45a7-8cb5-2c13f1aad7eb" providerId="ADAL" clId="{101CA44A-33ED-44ED-B039-616EC25DF3F7}" dt="2022-04-30T15:00:32.562" v="7571" actId="21"/>
          <ac:spMkLst>
            <pc:docMk/>
            <pc:sldMk cId="425137606" sldId="471"/>
            <ac:spMk id="7" creationId="{D9BB61F5-FDA2-4478-9DA6-278CFB9EF2FB}"/>
          </ac:spMkLst>
        </pc:spChg>
        <pc:spChg chg="add mod">
          <ac:chgData name="Kollmannsberger, Stefan" userId="33bc9b04-ebde-45a7-8cb5-2c13f1aad7eb" providerId="ADAL" clId="{101CA44A-33ED-44ED-B039-616EC25DF3F7}" dt="2022-04-30T14:59:54.238" v="7540" actId="14100"/>
          <ac:spMkLst>
            <pc:docMk/>
            <pc:sldMk cId="425137606" sldId="471"/>
            <ac:spMk id="9" creationId="{ACA72F50-3958-48B4-BE92-20239E2493A5}"/>
          </ac:spMkLst>
        </pc:spChg>
        <pc:picChg chg="add mod">
          <ac:chgData name="Kollmannsberger, Stefan" userId="33bc9b04-ebde-45a7-8cb5-2c13f1aad7eb" providerId="ADAL" clId="{101CA44A-33ED-44ED-B039-616EC25DF3F7}" dt="2022-04-30T15:00:40.902" v="7572" actId="14100"/>
          <ac:picMkLst>
            <pc:docMk/>
            <pc:sldMk cId="425137606" sldId="471"/>
            <ac:picMk id="6" creationId="{1ED46A38-D556-4CA6-B91C-67079722CBDB}"/>
          </ac:picMkLst>
        </pc:picChg>
      </pc:sldChg>
      <pc:sldChg chg="addSp delSp modSp add mod modNotesTx">
        <pc:chgData name="Kollmannsberger, Stefan" userId="33bc9b04-ebde-45a7-8cb5-2c13f1aad7eb" providerId="ADAL" clId="{101CA44A-33ED-44ED-B039-616EC25DF3F7}" dt="2022-04-30T15:08:02.744" v="7710" actId="20577"/>
        <pc:sldMkLst>
          <pc:docMk/>
          <pc:sldMk cId="2774932163" sldId="472"/>
        </pc:sldMkLst>
        <pc:spChg chg="del">
          <ac:chgData name="Kollmannsberger, Stefan" userId="33bc9b04-ebde-45a7-8cb5-2c13f1aad7eb" providerId="ADAL" clId="{101CA44A-33ED-44ED-B039-616EC25DF3F7}" dt="2022-04-30T15:01:27.848" v="7627" actId="478"/>
          <ac:spMkLst>
            <pc:docMk/>
            <pc:sldMk cId="2774932163" sldId="472"/>
            <ac:spMk id="2" creationId="{5DEE2876-3B20-4975-9A90-51186CDFED02}"/>
          </ac:spMkLst>
        </pc:spChg>
        <pc:spChg chg="mod">
          <ac:chgData name="Kollmannsberger, Stefan" userId="33bc9b04-ebde-45a7-8cb5-2c13f1aad7eb" providerId="ADAL" clId="{101CA44A-33ED-44ED-B039-616EC25DF3F7}" dt="2022-04-30T15:01:22.696" v="7626" actId="20577"/>
          <ac:spMkLst>
            <pc:docMk/>
            <pc:sldMk cId="2774932163" sldId="472"/>
            <ac:spMk id="7" creationId="{D9BB61F5-FDA2-4478-9DA6-278CFB9EF2FB}"/>
          </ac:spMkLst>
        </pc:spChg>
        <pc:spChg chg="add del mod">
          <ac:chgData name="Kollmannsberger, Stefan" userId="33bc9b04-ebde-45a7-8cb5-2c13f1aad7eb" providerId="ADAL" clId="{101CA44A-33ED-44ED-B039-616EC25DF3F7}" dt="2022-04-30T15:01:30.445" v="7628" actId="478"/>
          <ac:spMkLst>
            <pc:docMk/>
            <pc:sldMk cId="2774932163" sldId="472"/>
            <ac:spMk id="8" creationId="{E66B0363-A978-49EA-B7AC-E5F35720849F}"/>
          </ac:spMkLst>
        </pc:spChg>
        <pc:graphicFrameChg chg="add mod">
          <ac:chgData name="Kollmannsberger, Stefan" userId="33bc9b04-ebde-45a7-8cb5-2c13f1aad7eb" providerId="ADAL" clId="{101CA44A-33ED-44ED-B039-616EC25DF3F7}" dt="2022-04-30T15:07:40.454" v="7631" actId="1076"/>
          <ac:graphicFrameMkLst>
            <pc:docMk/>
            <pc:sldMk cId="2774932163" sldId="472"/>
            <ac:graphicFrameMk id="10" creationId="{4B66C3C7-4950-461F-BD8C-7009A6EC6815}"/>
          </ac:graphicFrameMkLst>
        </pc:graphicFrameChg>
        <pc:picChg chg="del">
          <ac:chgData name="Kollmannsberger, Stefan" userId="33bc9b04-ebde-45a7-8cb5-2c13f1aad7eb" providerId="ADAL" clId="{101CA44A-33ED-44ED-B039-616EC25DF3F7}" dt="2022-04-30T15:01:13.938" v="7599" actId="478"/>
          <ac:picMkLst>
            <pc:docMk/>
            <pc:sldMk cId="2774932163" sldId="472"/>
            <ac:picMk id="6" creationId="{1ED46A38-D556-4CA6-B91C-67079722CBDB}"/>
          </ac:picMkLst>
        </pc:picChg>
      </pc:sldChg>
      <pc:sldChg chg="addSp delSp modSp add mod">
        <pc:chgData name="Kollmannsberger, Stefan" userId="33bc9b04-ebde-45a7-8cb5-2c13f1aad7eb" providerId="ADAL" clId="{101CA44A-33ED-44ED-B039-616EC25DF3F7}" dt="2022-05-02T13:28:58.478" v="8904" actId="313"/>
        <pc:sldMkLst>
          <pc:docMk/>
          <pc:sldMk cId="3993411997" sldId="473"/>
        </pc:sldMkLst>
        <pc:spChg chg="mod">
          <ac:chgData name="Kollmannsberger, Stefan" userId="33bc9b04-ebde-45a7-8cb5-2c13f1aad7eb" providerId="ADAL" clId="{101CA44A-33ED-44ED-B039-616EC25DF3F7}" dt="2022-04-30T15:23:58.907" v="8074" actId="790"/>
          <ac:spMkLst>
            <pc:docMk/>
            <pc:sldMk cId="3993411997" sldId="473"/>
            <ac:spMk id="3" creationId="{0E76BD87-43A1-46CE-8838-CEC88ED8F4C1}"/>
          </ac:spMkLst>
        </pc:spChg>
        <pc:spChg chg="mod">
          <ac:chgData name="Kollmannsberger, Stefan" userId="33bc9b04-ebde-45a7-8cb5-2c13f1aad7eb" providerId="ADAL" clId="{101CA44A-33ED-44ED-B039-616EC25DF3F7}" dt="2022-04-30T15:23:58.907" v="8074" actId="790"/>
          <ac:spMkLst>
            <pc:docMk/>
            <pc:sldMk cId="3993411997" sldId="473"/>
            <ac:spMk id="4" creationId="{DE7DF257-630E-4776-AE54-401B0EED49A9}"/>
          </ac:spMkLst>
        </pc:spChg>
        <pc:spChg chg="mod">
          <ac:chgData name="Kollmannsberger, Stefan" userId="33bc9b04-ebde-45a7-8cb5-2c13f1aad7eb" providerId="ADAL" clId="{101CA44A-33ED-44ED-B039-616EC25DF3F7}" dt="2022-05-02T13:28:58.478" v="8904" actId="313"/>
          <ac:spMkLst>
            <pc:docMk/>
            <pc:sldMk cId="3993411997" sldId="473"/>
            <ac:spMk id="7" creationId="{D9BB61F5-FDA2-4478-9DA6-278CFB9EF2FB}"/>
          </ac:spMkLst>
        </pc:spChg>
        <pc:spChg chg="add mod">
          <ac:chgData name="Kollmannsberger, Stefan" userId="33bc9b04-ebde-45a7-8cb5-2c13f1aad7eb" providerId="ADAL" clId="{101CA44A-33ED-44ED-B039-616EC25DF3F7}" dt="2022-04-30T15:24:38.348" v="8120" actId="20577"/>
          <ac:spMkLst>
            <pc:docMk/>
            <pc:sldMk cId="3993411997" sldId="473"/>
            <ac:spMk id="8" creationId="{85312DB2-3B72-4B4A-8DA5-03DBA26BE36E}"/>
          </ac:spMkLst>
        </pc:spChg>
        <pc:spChg chg="mod">
          <ac:chgData name="Kollmannsberger, Stefan" userId="33bc9b04-ebde-45a7-8cb5-2c13f1aad7eb" providerId="ADAL" clId="{101CA44A-33ED-44ED-B039-616EC25DF3F7}" dt="2022-04-30T15:25:01.551" v="8122" actId="20577"/>
          <ac:spMkLst>
            <pc:docMk/>
            <pc:sldMk cId="3993411997" sldId="473"/>
            <ac:spMk id="9" creationId="{ACA72F50-3958-48B4-BE92-20239E2493A5}"/>
          </ac:spMkLst>
        </pc:spChg>
        <pc:spChg chg="add mod">
          <ac:chgData name="Kollmannsberger, Stefan" userId="33bc9b04-ebde-45a7-8cb5-2c13f1aad7eb" providerId="ADAL" clId="{101CA44A-33ED-44ED-B039-616EC25DF3F7}" dt="2022-04-30T15:25:53.381" v="8165" actId="20577"/>
          <ac:spMkLst>
            <pc:docMk/>
            <pc:sldMk cId="3993411997" sldId="473"/>
            <ac:spMk id="11" creationId="{D0B51F51-6E0F-4422-A47D-BB08CEFF3CCA}"/>
          </ac:spMkLst>
        </pc:spChg>
        <pc:graphicFrameChg chg="del">
          <ac:chgData name="Kollmannsberger, Stefan" userId="33bc9b04-ebde-45a7-8cb5-2c13f1aad7eb" providerId="ADAL" clId="{101CA44A-33ED-44ED-B039-616EC25DF3F7}" dt="2022-04-30T15:08:10.677" v="7712" actId="478"/>
          <ac:graphicFrameMkLst>
            <pc:docMk/>
            <pc:sldMk cId="3993411997" sldId="473"/>
            <ac:graphicFrameMk id="10" creationId="{4B66C3C7-4950-461F-BD8C-7009A6EC6815}"/>
          </ac:graphicFrameMkLst>
        </pc:graphicFrameChg>
      </pc:sldChg>
      <pc:sldChg chg="delSp modSp add mod modAnim">
        <pc:chgData name="Kollmannsberger, Stefan" userId="33bc9b04-ebde-45a7-8cb5-2c13f1aad7eb" providerId="ADAL" clId="{101CA44A-33ED-44ED-B039-616EC25DF3F7}" dt="2022-05-02T13:35:49.895" v="8965" actId="313"/>
        <pc:sldMkLst>
          <pc:docMk/>
          <pc:sldMk cId="3439942829" sldId="474"/>
        </pc:sldMkLst>
        <pc:spChg chg="mod">
          <ac:chgData name="Kollmannsberger, Stefan" userId="33bc9b04-ebde-45a7-8cb5-2c13f1aad7eb" providerId="ADAL" clId="{101CA44A-33ED-44ED-B039-616EC25DF3F7}" dt="2022-05-02T13:29:23.266" v="8906" actId="313"/>
          <ac:spMkLst>
            <pc:docMk/>
            <pc:sldMk cId="3439942829" sldId="474"/>
            <ac:spMk id="7" creationId="{D9BB61F5-FDA2-4478-9DA6-278CFB9EF2FB}"/>
          </ac:spMkLst>
        </pc:spChg>
        <pc:spChg chg="mod">
          <ac:chgData name="Kollmannsberger, Stefan" userId="33bc9b04-ebde-45a7-8cb5-2c13f1aad7eb" providerId="ADAL" clId="{101CA44A-33ED-44ED-B039-616EC25DF3F7}" dt="2022-05-02T13:35:49.895" v="8965" actId="313"/>
          <ac:spMkLst>
            <pc:docMk/>
            <pc:sldMk cId="3439942829" sldId="474"/>
            <ac:spMk id="8" creationId="{85312DB2-3B72-4B4A-8DA5-03DBA26BE36E}"/>
          </ac:spMkLst>
        </pc:spChg>
        <pc:spChg chg="del">
          <ac:chgData name="Kollmannsberger, Stefan" userId="33bc9b04-ebde-45a7-8cb5-2c13f1aad7eb" providerId="ADAL" clId="{101CA44A-33ED-44ED-B039-616EC25DF3F7}" dt="2022-05-02T13:29:37.708" v="8909" actId="478"/>
          <ac:spMkLst>
            <pc:docMk/>
            <pc:sldMk cId="3439942829" sldId="474"/>
            <ac:spMk id="9" creationId="{ACA72F50-3958-48B4-BE92-20239E2493A5}"/>
          </ac:spMkLst>
        </pc:spChg>
      </pc:sldChg>
      <pc:sldChg chg="addSp delSp modSp add mod modAnim modNotesTx">
        <pc:chgData name="Kollmannsberger, Stefan" userId="33bc9b04-ebde-45a7-8cb5-2c13f1aad7eb" providerId="ADAL" clId="{101CA44A-33ED-44ED-B039-616EC25DF3F7}" dt="2022-05-02T13:35:01.814" v="8934"/>
        <pc:sldMkLst>
          <pc:docMk/>
          <pc:sldMk cId="392544169" sldId="475"/>
        </pc:sldMkLst>
        <pc:spChg chg="mod">
          <ac:chgData name="Kollmannsberger, Stefan" userId="33bc9b04-ebde-45a7-8cb5-2c13f1aad7eb" providerId="ADAL" clId="{101CA44A-33ED-44ED-B039-616EC25DF3F7}" dt="2022-04-30T15:26:59.152" v="8188" actId="20577"/>
          <ac:spMkLst>
            <pc:docMk/>
            <pc:sldMk cId="392544169" sldId="475"/>
            <ac:spMk id="3" creationId="{0E76BD87-43A1-46CE-8838-CEC88ED8F4C1}"/>
          </ac:spMkLst>
        </pc:spChg>
        <pc:spChg chg="del">
          <ac:chgData name="Kollmannsberger, Stefan" userId="33bc9b04-ebde-45a7-8cb5-2c13f1aad7eb" providerId="ADAL" clId="{101CA44A-33ED-44ED-B039-616EC25DF3F7}" dt="2022-04-30T15:32:31.121" v="8191" actId="478"/>
          <ac:spMkLst>
            <pc:docMk/>
            <pc:sldMk cId="392544169" sldId="475"/>
            <ac:spMk id="7" creationId="{D9BB61F5-FDA2-4478-9DA6-278CFB9EF2FB}"/>
          </ac:spMkLst>
        </pc:spChg>
        <pc:spChg chg="del">
          <ac:chgData name="Kollmannsberger, Stefan" userId="33bc9b04-ebde-45a7-8cb5-2c13f1aad7eb" providerId="ADAL" clId="{101CA44A-33ED-44ED-B039-616EC25DF3F7}" dt="2022-04-30T15:27:05.288" v="8189" actId="478"/>
          <ac:spMkLst>
            <pc:docMk/>
            <pc:sldMk cId="392544169" sldId="475"/>
            <ac:spMk id="8" creationId="{85312DB2-3B72-4B4A-8DA5-03DBA26BE36E}"/>
          </ac:spMkLst>
        </pc:spChg>
        <pc:spChg chg="del">
          <ac:chgData name="Kollmannsberger, Stefan" userId="33bc9b04-ebde-45a7-8cb5-2c13f1aad7eb" providerId="ADAL" clId="{101CA44A-33ED-44ED-B039-616EC25DF3F7}" dt="2022-04-30T15:33:17.743" v="8194" actId="478"/>
          <ac:spMkLst>
            <pc:docMk/>
            <pc:sldMk cId="392544169" sldId="475"/>
            <ac:spMk id="9" creationId="{ACA72F50-3958-48B4-BE92-20239E2493A5}"/>
          </ac:spMkLst>
        </pc:spChg>
        <pc:spChg chg="add del">
          <ac:chgData name="Kollmannsberger, Stefan" userId="33bc9b04-ebde-45a7-8cb5-2c13f1aad7eb" providerId="ADAL" clId="{101CA44A-33ED-44ED-B039-616EC25DF3F7}" dt="2022-04-30T15:32:37.894" v="8193" actId="478"/>
          <ac:spMkLst>
            <pc:docMk/>
            <pc:sldMk cId="392544169" sldId="475"/>
            <ac:spMk id="10" creationId="{6AB8BBA4-7D31-43D2-B2F9-D2A8360EB782}"/>
          </ac:spMkLst>
        </pc:spChg>
        <pc:spChg chg="del">
          <ac:chgData name="Kollmannsberger, Stefan" userId="33bc9b04-ebde-45a7-8cb5-2c13f1aad7eb" providerId="ADAL" clId="{101CA44A-33ED-44ED-B039-616EC25DF3F7}" dt="2022-04-30T15:27:07.432" v="8190" actId="478"/>
          <ac:spMkLst>
            <pc:docMk/>
            <pc:sldMk cId="392544169" sldId="475"/>
            <ac:spMk id="11" creationId="{D0B51F51-6E0F-4422-A47D-BB08CEFF3CCA}"/>
          </ac:spMkLst>
        </pc:spChg>
        <pc:spChg chg="add del">
          <ac:chgData name="Kollmannsberger, Stefan" userId="33bc9b04-ebde-45a7-8cb5-2c13f1aad7eb" providerId="ADAL" clId="{101CA44A-33ED-44ED-B039-616EC25DF3F7}" dt="2022-04-30T15:33:24.718" v="8196" actId="22"/>
          <ac:spMkLst>
            <pc:docMk/>
            <pc:sldMk cId="392544169" sldId="475"/>
            <ac:spMk id="12" creationId="{C5014FD4-656A-402B-BB32-B5641750619B}"/>
          </ac:spMkLst>
        </pc:spChg>
        <pc:spChg chg="add mod">
          <ac:chgData name="Kollmannsberger, Stefan" userId="33bc9b04-ebde-45a7-8cb5-2c13f1aad7eb" providerId="ADAL" clId="{101CA44A-33ED-44ED-B039-616EC25DF3F7}" dt="2022-05-02T13:30:59.507" v="8932" actId="20577"/>
          <ac:spMkLst>
            <pc:docMk/>
            <pc:sldMk cId="392544169" sldId="475"/>
            <ac:spMk id="13" creationId="{DAAF2898-5E96-476B-89F0-F7181DE5CDEA}"/>
          </ac:spMkLst>
        </pc:spChg>
      </pc:sldChg>
      <pc:sldChg chg="addSp delSp modSp add mod">
        <pc:chgData name="Kollmannsberger, Stefan" userId="33bc9b04-ebde-45a7-8cb5-2c13f1aad7eb" providerId="ADAL" clId="{101CA44A-33ED-44ED-B039-616EC25DF3F7}" dt="2022-05-02T13:17:06.491" v="8722" actId="20577"/>
        <pc:sldMkLst>
          <pc:docMk/>
          <pc:sldMk cId="2922592589" sldId="476"/>
        </pc:sldMkLst>
        <pc:spChg chg="mod">
          <ac:chgData name="Kollmannsberger, Stefan" userId="33bc9b04-ebde-45a7-8cb5-2c13f1aad7eb" providerId="ADAL" clId="{101CA44A-33ED-44ED-B039-616EC25DF3F7}" dt="2022-05-02T13:17:06.491" v="8722" actId="20577"/>
          <ac:spMkLst>
            <pc:docMk/>
            <pc:sldMk cId="2922592589" sldId="476"/>
            <ac:spMk id="3" creationId="{B47C15A1-D146-4322-BEC6-A1F49E001BC2}"/>
          </ac:spMkLst>
        </pc:spChg>
        <pc:spChg chg="add del">
          <ac:chgData name="Kollmannsberger, Stefan" userId="33bc9b04-ebde-45a7-8cb5-2c13f1aad7eb" providerId="ADAL" clId="{101CA44A-33ED-44ED-B039-616EC25DF3F7}" dt="2022-05-02T12:54:43.700" v="8402" actId="478"/>
          <ac:spMkLst>
            <pc:docMk/>
            <pc:sldMk cId="2922592589" sldId="476"/>
            <ac:spMk id="7" creationId="{A18DBE60-70A3-4DED-A6E3-15E209DB59D4}"/>
          </ac:spMkLst>
        </pc:spChg>
        <pc:spChg chg="add mod">
          <ac:chgData name="Kollmannsberger, Stefan" userId="33bc9b04-ebde-45a7-8cb5-2c13f1aad7eb" providerId="ADAL" clId="{101CA44A-33ED-44ED-B039-616EC25DF3F7}" dt="2022-05-02T13:14:43.053" v="8657" actId="1076"/>
          <ac:spMkLst>
            <pc:docMk/>
            <pc:sldMk cId="2922592589" sldId="476"/>
            <ac:spMk id="14" creationId="{6E75AF1C-8411-80C1-D424-48A64B0735F7}"/>
          </ac:spMkLst>
        </pc:spChg>
        <pc:graphicFrameChg chg="add mod">
          <ac:chgData name="Kollmannsberger, Stefan" userId="33bc9b04-ebde-45a7-8cb5-2c13f1aad7eb" providerId="ADAL" clId="{101CA44A-33ED-44ED-B039-616EC25DF3F7}" dt="2022-05-02T13:14:50.581" v="8660" actId="14100"/>
          <ac:graphicFrameMkLst>
            <pc:docMk/>
            <pc:sldMk cId="2922592589" sldId="476"/>
            <ac:graphicFrameMk id="4" creationId="{CCCA9DD7-63D1-AF27-7F16-E31363221713}"/>
          </ac:graphicFrameMkLst>
        </pc:graphicFrameChg>
        <pc:graphicFrameChg chg="add mod">
          <ac:chgData name="Kollmannsberger, Stefan" userId="33bc9b04-ebde-45a7-8cb5-2c13f1aad7eb" providerId="ADAL" clId="{101CA44A-33ED-44ED-B039-616EC25DF3F7}" dt="2022-05-02T13:14:48.077" v="8659" actId="1076"/>
          <ac:graphicFrameMkLst>
            <pc:docMk/>
            <pc:sldMk cId="2922592589" sldId="476"/>
            <ac:graphicFrameMk id="6" creationId="{B9B67243-3442-97B2-B26B-6E74DC37ABE1}"/>
          </ac:graphicFrameMkLst>
        </pc:graphicFrameChg>
        <pc:picChg chg="mod">
          <ac:chgData name="Kollmannsberger, Stefan" userId="33bc9b04-ebde-45a7-8cb5-2c13f1aad7eb" providerId="ADAL" clId="{101CA44A-33ED-44ED-B039-616EC25DF3F7}" dt="2022-05-02T13:14:31.085" v="8656" actId="1076"/>
          <ac:picMkLst>
            <pc:docMk/>
            <pc:sldMk cId="2922592589" sldId="476"/>
            <ac:picMk id="12" creationId="{CAB6BDE8-2261-4D52-92C1-447FAC7BFB5E}"/>
          </ac:picMkLst>
        </pc:picChg>
        <pc:picChg chg="add mod">
          <ac:chgData name="Kollmannsberger, Stefan" userId="33bc9b04-ebde-45a7-8cb5-2c13f1aad7eb" providerId="ADAL" clId="{101CA44A-33ED-44ED-B039-616EC25DF3F7}" dt="2022-05-02T13:14:21.733" v="8654" actId="1076"/>
          <ac:picMkLst>
            <pc:docMk/>
            <pc:sldMk cId="2922592589" sldId="476"/>
            <ac:picMk id="6146" creationId="{07A64134-6638-61E8-E14A-E481D56C2118}"/>
          </ac:picMkLst>
        </pc:picChg>
      </pc:sldChg>
      <pc:sldChg chg="new del">
        <pc:chgData name="Kollmannsberger, Stefan" userId="33bc9b04-ebde-45a7-8cb5-2c13f1aad7eb" providerId="ADAL" clId="{101CA44A-33ED-44ED-B039-616EC25DF3F7}" dt="2022-04-30T15:34:03.094" v="8203" actId="47"/>
        <pc:sldMkLst>
          <pc:docMk/>
          <pc:sldMk cId="4267218910" sldId="476"/>
        </pc:sldMkLst>
      </pc:sldChg>
      <pc:sldChg chg="add">
        <pc:chgData name="Kollmannsberger, Stefan" userId="33bc9b04-ebde-45a7-8cb5-2c13f1aad7eb" providerId="ADAL" clId="{101CA44A-33ED-44ED-B039-616EC25DF3F7}" dt="2022-05-02T13:35:42.568" v="8963"/>
        <pc:sldMkLst>
          <pc:docMk/>
          <pc:sldMk cId="2087571781" sldId="477"/>
        </pc:sldMkLst>
      </pc:sldChg>
      <pc:sldMasterChg chg="modSldLayout">
        <pc:chgData name="Kollmannsberger, Stefan" userId="33bc9b04-ebde-45a7-8cb5-2c13f1aad7eb" providerId="ADAL" clId="{101CA44A-33ED-44ED-B039-616EC25DF3F7}" dt="2022-04-12T08:44:11.452" v="294" actId="14100"/>
        <pc:sldMasterMkLst>
          <pc:docMk/>
          <pc:sldMasterMk cId="0" sldId="2147483648"/>
        </pc:sldMasterMkLst>
        <pc:sldLayoutChg chg="modSp mod">
          <pc:chgData name="Kollmannsberger, Stefan" userId="33bc9b04-ebde-45a7-8cb5-2c13f1aad7eb" providerId="ADAL" clId="{101CA44A-33ED-44ED-B039-616EC25DF3F7}" dt="2022-04-12T08:44:11.452" v="294" actId="14100"/>
          <pc:sldLayoutMkLst>
            <pc:docMk/>
            <pc:sldMasterMk cId="0" sldId="2147483648"/>
            <pc:sldLayoutMk cId="2183948741" sldId="2147483654"/>
          </pc:sldLayoutMkLst>
          <pc:spChg chg="mod">
            <ac:chgData name="Kollmannsberger, Stefan" userId="33bc9b04-ebde-45a7-8cb5-2c13f1aad7eb" providerId="ADAL" clId="{101CA44A-33ED-44ED-B039-616EC25DF3F7}" dt="2022-04-12T08:44:11.452" v="294" actId="14100"/>
            <ac:spMkLst>
              <pc:docMk/>
              <pc:sldMasterMk cId="0" sldId="2147483648"/>
              <pc:sldLayoutMk cId="2183948741" sldId="2147483654"/>
              <ac:spMk id="3" creationId="{00000000-0000-0000-0000-000000000000}"/>
            </ac:spMkLst>
          </pc:spChg>
          <pc:spChg chg="mod">
            <ac:chgData name="Kollmannsberger, Stefan" userId="33bc9b04-ebde-45a7-8cb5-2c13f1aad7eb" providerId="ADAL" clId="{101CA44A-33ED-44ED-B039-616EC25DF3F7}" dt="2022-04-12T08:44:06.725" v="293" actId="1035"/>
            <ac:spMkLst>
              <pc:docMk/>
              <pc:sldMasterMk cId="0" sldId="2147483648"/>
              <pc:sldLayoutMk cId="2183948741" sldId="2147483654"/>
              <ac:spMk id="10" creationId="{00000000-0000-0000-0000-000000000000}"/>
            </ac:spMkLst>
          </pc:spChg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5621901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20751376-2EB8-4403-B858-305A8AAA6B01}" type="datetimeFigureOut">
              <a:rPr lang="en-GB"/>
              <a:pPr>
                <a:defRPr/>
              </a:pPr>
              <a:t>28/04/2025</a:t>
            </a:fld>
            <a:endParaRPr lang="en-GB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2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5621901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62C15F7A-46C6-4AD2-BFEC-842DCCCC19C4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90957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5621901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89C46BC9-2C9E-4670-A85A-6A588BA2D405}" type="datetimeFigureOut">
              <a:rPr lang="en-GB"/>
              <a:pPr>
                <a:defRPr/>
              </a:pPr>
              <a:t>28/04/2025</a:t>
            </a:fld>
            <a:endParaRPr lang="en-GB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2740025" y="500063"/>
            <a:ext cx="4445000" cy="25003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708" tIns="45354" rIns="90708" bIns="45354" rtlCol="0" anchor="ctr"/>
          <a:lstStyle/>
          <a:p>
            <a:pPr lvl="0"/>
            <a:endParaRPr lang="en-GB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992506" y="3166309"/>
            <a:ext cx="7940040" cy="2999661"/>
          </a:xfrm>
          <a:prstGeom prst="rect">
            <a:avLst/>
          </a:prstGeom>
        </p:spPr>
        <p:txBody>
          <a:bodyPr vert="horz" wrap="square" lIns="90708" tIns="45354" rIns="90708" bIns="45354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2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5621901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00AFC6D0-44D5-4EB7-828F-6F464F83D79A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799730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182563" indent="-182563" algn="l" rtl="0" fontAlgn="base">
      <a:spcBef>
        <a:spcPct val="30000"/>
      </a:spcBef>
      <a:spcAft>
        <a:spcPct val="0"/>
      </a:spcAft>
      <a:buFont typeface="Arial" charset="0"/>
      <a:buChar char="•"/>
      <a:defRPr sz="1200" kern="1200">
        <a:solidFill>
          <a:schemeClr val="tx1"/>
        </a:solidFill>
        <a:latin typeface="+mn-lt"/>
        <a:ea typeface="+mn-ea"/>
        <a:cs typeface="Arial" charset="0"/>
      </a:defRPr>
    </a:lvl2pPr>
    <a:lvl3pPr marL="355600" indent="-173038" algn="l" rtl="0" fontAlgn="base">
      <a:spcBef>
        <a:spcPct val="30000"/>
      </a:spcBef>
      <a:spcAft>
        <a:spcPct val="0"/>
      </a:spcAft>
      <a:buFont typeface="Symbol" pitchFamily="18" charset="2"/>
      <a:buChar char="-"/>
      <a:defRPr sz="1200" kern="1200">
        <a:solidFill>
          <a:schemeClr val="tx1"/>
        </a:solidFill>
        <a:latin typeface="+mn-lt"/>
        <a:ea typeface="+mn-ea"/>
        <a:cs typeface="Arial" charset="0"/>
      </a:defRPr>
    </a:lvl3pPr>
    <a:lvl4pPr marL="538163" indent="-182563" algn="l" rtl="0" fontAlgn="base">
      <a:spcBef>
        <a:spcPct val="30000"/>
      </a:spcBef>
      <a:spcAft>
        <a:spcPct val="0"/>
      </a:spcAft>
      <a:buFont typeface="Courier New" pitchFamily="49" charset="0"/>
      <a:buChar char="o"/>
      <a:defRPr sz="1200" kern="1200">
        <a:solidFill>
          <a:schemeClr val="tx1"/>
        </a:solidFill>
        <a:latin typeface="+mn-lt"/>
        <a:ea typeface="+mn-ea"/>
        <a:cs typeface="Arial" charset="0"/>
      </a:defRPr>
    </a:lvl4pPr>
    <a:lvl5pPr marL="720725" indent="-182563" algn="l" rtl="0" fontAlgn="base">
      <a:spcBef>
        <a:spcPct val="30000"/>
      </a:spcBef>
      <a:spcAft>
        <a:spcPct val="0"/>
      </a:spcAft>
      <a:buFont typeface="Wingdings" pitchFamily="2" charset="2"/>
      <a:buChar char="§"/>
      <a:defRPr sz="1200" kern="1200">
        <a:solidFill>
          <a:schemeClr val="tx1"/>
        </a:solidFill>
        <a:latin typeface="+mn-lt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generated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https://www.the-qrcode-generator.com/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04081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99772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626B62-B3B3-3013-05CE-FC4F361CCA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4F5BF3E-4000-905F-6DBA-D6F0A93968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AD9A5C9-96B0-9F8E-9E3A-1CDFF70D1B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generated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https://www.the-qrcode-generator.com/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BB587D-E9A6-6ECF-2DCC-60525710966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4625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D65140D-76E0-83F9-AB39-3CACFC15A3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9090" y="897858"/>
            <a:ext cx="8508999" cy="376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ts val="3200"/>
              </a:lnSpc>
              <a:defRPr lang="de-DE" sz="2500" noProof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Titel der Präsentation durch Klicken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4929B2B-2E5F-17DB-9EEC-221FFA57025F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319088" y="1409897"/>
            <a:ext cx="8508999" cy="164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400" baseline="0" noProof="0" dirty="0" smtClean="0">
                <a:solidFill>
                  <a:srgbClr val="000000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Leon Herrmann</a:t>
            </a:r>
            <a:br>
              <a:rPr lang="de-DE" noProof="0" dirty="0"/>
            </a:br>
            <a:r>
              <a:rPr lang="de-DE" noProof="0" dirty="0"/>
              <a:t>Stefan Kollmannsberger</a:t>
            </a:r>
          </a:p>
          <a:p>
            <a:pPr lvl="0"/>
            <a:r>
              <a:rPr lang="de-DE" noProof="0" dirty="0"/>
              <a:t>Chair </a:t>
            </a:r>
            <a:r>
              <a:rPr lang="de-DE" noProof="0" dirty="0" err="1"/>
              <a:t>of</a:t>
            </a:r>
            <a:r>
              <a:rPr lang="de-DE" noProof="0" dirty="0"/>
              <a:t> Data Science in </a:t>
            </a:r>
            <a:r>
              <a:rPr lang="de-DE" noProof="0" dirty="0" err="1"/>
              <a:t>Civil</a:t>
            </a:r>
            <a:r>
              <a:rPr lang="de-DE" noProof="0" dirty="0"/>
              <a:t> Engineering</a:t>
            </a:r>
          </a:p>
          <a:p>
            <a:pPr lvl="0"/>
            <a:r>
              <a:rPr lang="de-DE" noProof="0" dirty="0"/>
              <a:t>Bauhaus-Universität Weimar</a:t>
            </a:r>
          </a:p>
          <a:p>
            <a:pPr lvl="0"/>
            <a:r>
              <a:rPr lang="de-DE" noProof="0" dirty="0"/>
              <a:t>Weimar, </a:t>
            </a:r>
            <a:r>
              <a:rPr lang="de-DE" noProof="0" dirty="0" err="1"/>
              <a:t>January</a:t>
            </a:r>
            <a:r>
              <a:rPr lang="de-DE" noProof="0" dirty="0"/>
              <a:t> 2025</a:t>
            </a:r>
          </a:p>
        </p:txBody>
      </p:sp>
      <p:pic>
        <p:nvPicPr>
          <p:cNvPr id="4" name="Grafik 8">
            <a:extLst>
              <a:ext uri="{FF2B5EF4-FFF2-40B4-BE49-F238E27FC236}">
                <a16:creationId xmlns:a16="http://schemas.microsoft.com/office/drawing/2014/main" id="{27B3F6EB-B24D-4BE3-A66A-8E1733F18D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5669" y="1409897"/>
            <a:ext cx="3410935" cy="2281729"/>
          </a:xfrm>
          <a:prstGeom prst="rect">
            <a:avLst/>
          </a:prstGeom>
        </p:spPr>
      </p:pic>
      <p:sp>
        <p:nvSpPr>
          <p:cNvPr id="5" name="Fußzeilenplatzhalter 3">
            <a:extLst>
              <a:ext uri="{FF2B5EF4-FFF2-40B4-BE49-F238E27FC236}">
                <a16:creationId xmlns:a16="http://schemas.microsoft.com/office/drawing/2014/main" id="{91A0C4B9-8D9B-2593-A8B7-34D812F4CF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7066" y="4853446"/>
            <a:ext cx="7829538" cy="28851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100" i="1">
                <a:solidFill>
                  <a:schemeClr val="accent3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de-DE" dirty="0"/>
              <a:t>Leon Herrmann &amp; Stefan Kollmannsberger || Deep Learning in Computational </a:t>
            </a:r>
            <a:r>
              <a:rPr lang="de-DE" dirty="0" err="1"/>
              <a:t>Mechanics</a:t>
            </a:r>
            <a:r>
              <a:rPr lang="de-DE" dirty="0"/>
              <a:t> || Bauhaus-Universität Weimar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792064"/>
            <a:ext cx="8508999" cy="955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400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BF02862-4E3B-7284-1BAC-F7360C38EAA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1162" y="295691"/>
            <a:ext cx="6923719" cy="3924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3" name="Fußzeilenplatzhalter 3">
            <a:extLst>
              <a:ext uri="{FF2B5EF4-FFF2-40B4-BE49-F238E27FC236}">
                <a16:creationId xmlns:a16="http://schemas.microsoft.com/office/drawing/2014/main" id="{F32AB3F5-5030-A6B8-73EC-ADD617F51C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7066" y="4853446"/>
            <a:ext cx="7829538" cy="28851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100" i="1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de-DE" dirty="0"/>
              <a:t>Leon Herrmann &amp; Stefan Kollmannsberger || Deep Learning in Computational </a:t>
            </a:r>
            <a:r>
              <a:rPr lang="de-DE" dirty="0" err="1"/>
              <a:t>Mechanics</a:t>
            </a:r>
            <a:r>
              <a:rPr lang="de-DE" dirty="0"/>
              <a:t> || Bauhaus-Universität Weimar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825690"/>
            <a:ext cx="8508999" cy="39670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  <a:lvl2pPr>
              <a:lnSpc>
                <a:spcPct val="114000"/>
              </a:lnSpc>
              <a:defRPr lang="de-DE" sz="1400" noProof="0" dirty="0" smtClean="0"/>
            </a:lvl2pPr>
            <a:lvl3pPr>
              <a:defRPr sz="14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1162" y="295691"/>
            <a:ext cx="6929897" cy="3924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 lIns="0" rIns="0"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>
          <a:xfrm>
            <a:off x="311161" y="4854985"/>
            <a:ext cx="7677481" cy="273844"/>
          </a:xfrm>
          <a:prstGeom prst="rect">
            <a:avLst/>
          </a:prstGeom>
        </p:spPr>
        <p:txBody>
          <a:bodyPr/>
          <a:lstStyle/>
          <a:p>
            <a:r>
              <a:rPr lang="de-DE"/>
              <a:t>Leon Herrmann &amp; Stefan Kollmannsberger || Deep Learning in Computational Mechanics || Bauhaus-Universität Weimar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39487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2"/>
          <p:cNvSpPr>
            <a:spLocks noGrp="1"/>
          </p:cNvSpPr>
          <p:nvPr>
            <p:ph idx="14" hasCustomPrompt="1"/>
          </p:nvPr>
        </p:nvSpPr>
        <p:spPr>
          <a:xfrm>
            <a:off x="319091" y="830734"/>
            <a:ext cx="4180910" cy="39451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  <a:lvl2pPr>
              <a:lnSpc>
                <a:spcPct val="114000"/>
              </a:lnSpc>
              <a:defRPr lang="de-DE" sz="1400" noProof="0" dirty="0" smtClean="0"/>
            </a:lvl2pPr>
            <a:lvl3pPr>
              <a:defRPr sz="1400" baseline="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>
        <p:nvSpPr>
          <p:cNvPr id="13" name="Inhaltsplatzhalter 2"/>
          <p:cNvSpPr>
            <a:spLocks noGrp="1"/>
          </p:cNvSpPr>
          <p:nvPr>
            <p:ph idx="15" hasCustomPrompt="1"/>
          </p:nvPr>
        </p:nvSpPr>
        <p:spPr>
          <a:xfrm>
            <a:off x="4646098" y="830733"/>
            <a:ext cx="4180910" cy="39451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  <a:lvl2pPr>
              <a:lnSpc>
                <a:spcPct val="114000"/>
              </a:lnSpc>
              <a:defRPr lang="de-DE" sz="1400" noProof="0" dirty="0" smtClean="0"/>
            </a:lvl2pPr>
            <a:lvl3pPr>
              <a:defRPr sz="1400" baseline="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7"/>
          </p:nvPr>
        </p:nvSpPr>
        <p:spPr>
          <a:xfrm>
            <a:off x="311161" y="4854985"/>
            <a:ext cx="7677481" cy="273844"/>
          </a:xfrm>
          <a:prstGeom prst="rect">
            <a:avLst/>
          </a:prstGeom>
        </p:spPr>
        <p:txBody>
          <a:bodyPr/>
          <a:lstStyle/>
          <a:p>
            <a:r>
              <a:rPr lang="de-DE"/>
              <a:t>Leon Herrmann &amp; Stefan Kollmannsberger || Deep Learning in Computational Mechanics || Bauhaus-Universität Weimar</a:t>
            </a:r>
            <a:endParaRPr lang="en-US"/>
          </a:p>
        </p:txBody>
      </p:sp>
      <p:sp>
        <p:nvSpPr>
          <p:cNvPr id="3" name="Titel 1">
            <a:extLst>
              <a:ext uri="{FF2B5EF4-FFF2-40B4-BE49-F238E27FC236}">
                <a16:creationId xmlns:a16="http://schemas.microsoft.com/office/drawing/2014/main" id="{9934D9A1-2F56-E2BD-7FD5-91F02FEDA3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1162" y="295691"/>
            <a:ext cx="6929897" cy="3924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4629014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4854985"/>
            <a:ext cx="205200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100" i="1" baseline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C6F16DC1-48B9-61AF-6619-1AF748CAECE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0" y="0"/>
            <a:ext cx="1905000" cy="485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Fußzeilenplatzhalter 3">
            <a:extLst>
              <a:ext uri="{FF2B5EF4-FFF2-40B4-BE49-F238E27FC236}">
                <a16:creationId xmlns:a16="http://schemas.microsoft.com/office/drawing/2014/main" id="{7FA8FA2C-CE6E-FC7B-6B02-EFDDE09EB8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7066" y="4853446"/>
            <a:ext cx="7829538" cy="28851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100" i="1">
                <a:solidFill>
                  <a:schemeClr val="accent3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de-DE" dirty="0"/>
              <a:t>Leon Herrmann &amp; Stefan Kollmannsberger || Deep Learning in Computational </a:t>
            </a:r>
            <a:r>
              <a:rPr lang="de-DE" dirty="0" err="1"/>
              <a:t>Mechanics</a:t>
            </a:r>
            <a:r>
              <a:rPr lang="de-DE" dirty="0"/>
              <a:t> || Bauhaus-Universität Weimar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hf hdr="0" dt="0"/>
  <p:txStyles>
    <p:titleStyle>
      <a:lvl1pPr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4854985"/>
            <a:ext cx="2052074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100" i="1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2" name="Fußzeilenplatzhalter 3">
            <a:extLst>
              <a:ext uri="{FF2B5EF4-FFF2-40B4-BE49-F238E27FC236}">
                <a16:creationId xmlns:a16="http://schemas.microsoft.com/office/drawing/2014/main" id="{09DE0D4D-F232-F9D5-92BE-5085A4786F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7066" y="4853446"/>
            <a:ext cx="7829538" cy="28851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100" i="1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de-DE" dirty="0"/>
              <a:t>Leon Herrmann &amp; Stefan Kollmannsberger || Deep Learning in Computational </a:t>
            </a:r>
            <a:r>
              <a:rPr lang="de-DE" dirty="0" err="1"/>
              <a:t>Mechanics</a:t>
            </a:r>
            <a:r>
              <a:rPr lang="de-DE" dirty="0"/>
              <a:t> || Bauhaus-Universität Weimar</a:t>
            </a:r>
            <a:endParaRPr 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F0D34451-0B3E-B783-28FD-DB81814312C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0" y="0"/>
            <a:ext cx="1905000" cy="485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54" r:id="rId2"/>
    <p:sldLayoutId id="2147483657" r:id="rId3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5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9.png"/><Relationship Id="rId18" Type="http://schemas.openxmlformats.org/officeDocument/2006/relationships/image" Target="../media/image34.png"/><Relationship Id="rId12" Type="http://schemas.openxmlformats.org/officeDocument/2006/relationships/image" Target="../media/image28.png"/><Relationship Id="rId17" Type="http://schemas.openxmlformats.org/officeDocument/2006/relationships/image" Target="../media/image33.png"/><Relationship Id="rId2" Type="http://schemas.openxmlformats.org/officeDocument/2006/relationships/image" Target="../media/image27.png"/><Relationship Id="rId16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15" Type="http://schemas.openxmlformats.org/officeDocument/2006/relationships/image" Target="../media/image31.png"/><Relationship Id="rId19" Type="http://schemas.openxmlformats.org/officeDocument/2006/relationships/image" Target="../media/image13.png"/><Relationship Id="rId1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9.png"/><Relationship Id="rId18" Type="http://schemas.openxmlformats.org/officeDocument/2006/relationships/image" Target="../media/image13.png"/><Relationship Id="rId12" Type="http://schemas.openxmlformats.org/officeDocument/2006/relationships/image" Target="../media/image28.png"/><Relationship Id="rId17" Type="http://schemas.openxmlformats.org/officeDocument/2006/relationships/image" Target="../media/image33.png"/><Relationship Id="rId2" Type="http://schemas.openxmlformats.org/officeDocument/2006/relationships/image" Target="../media/image35.png"/><Relationship Id="rId16" Type="http://schemas.openxmlformats.org/officeDocument/2006/relationships/image" Target="../media/image32.png"/><Relationship Id="rId20" Type="http://schemas.openxmlformats.org/officeDocument/2006/relationships/image" Target="../media/image37.png"/><Relationship Id="rId1" Type="http://schemas.openxmlformats.org/officeDocument/2006/relationships/slideLayout" Target="../slideLayouts/slideLayout3.xml"/><Relationship Id="rId15" Type="http://schemas.openxmlformats.org/officeDocument/2006/relationships/image" Target="../media/image31.png"/><Relationship Id="rId19" Type="http://schemas.openxmlformats.org/officeDocument/2006/relationships/image" Target="../media/image36.png"/><Relationship Id="rId1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9.png"/><Relationship Id="rId18" Type="http://schemas.openxmlformats.org/officeDocument/2006/relationships/image" Target="../media/image36.png"/><Relationship Id="rId12" Type="http://schemas.openxmlformats.org/officeDocument/2006/relationships/image" Target="../media/image28.png"/><Relationship Id="rId17" Type="http://schemas.openxmlformats.org/officeDocument/2006/relationships/image" Target="../media/image33.png"/><Relationship Id="rId2" Type="http://schemas.openxmlformats.org/officeDocument/2006/relationships/image" Target="../media/image38.png"/><Relationship Id="rId16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15" Type="http://schemas.openxmlformats.org/officeDocument/2006/relationships/image" Target="../media/image31.png"/><Relationship Id="rId19" Type="http://schemas.openxmlformats.org/officeDocument/2006/relationships/image" Target="../media/image13.png"/><Relationship Id="rId1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hyperlink" Target="https://www.deeplearning.ai/ai-notes/initialization/" TargetMode="Externa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microsoft.com/office/2007/relationships/media" Target="../media/media2.mp4"/><Relationship Id="rId7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11" Type="http://schemas.openxmlformats.org/officeDocument/2006/relationships/image" Target="../media/image18.png"/><Relationship Id="rId5" Type="http://schemas.microsoft.com/office/2007/relationships/media" Target="../media/media3.mp4"/><Relationship Id="rId10" Type="http://schemas.openxmlformats.org/officeDocument/2006/relationships/image" Target="../media/image17.png"/><Relationship Id="rId4" Type="http://schemas.openxmlformats.org/officeDocument/2006/relationships/video" Target="../media/media2.mp4"/><Relationship Id="rId9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60A65D-0E61-B622-79FD-60F6350D0F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 </a:t>
            </a:r>
            <a:r>
              <a:rPr lang="de-DE" dirty="0" err="1"/>
              <a:t>Neural</a:t>
            </a:r>
            <a:r>
              <a:rPr lang="de-DE" dirty="0"/>
              <a:t> Networks: </a:t>
            </a:r>
            <a:r>
              <a:rPr lang="de-DE" dirty="0" err="1"/>
              <a:t>Fundamentals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CB5194-6178-9C62-BE48-3D27B018A807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88" y="1409896"/>
            <a:ext cx="8508999" cy="1611909"/>
          </a:xfrm>
        </p:spPr>
        <p:txBody>
          <a:bodyPr/>
          <a:lstStyle/>
          <a:p>
            <a:r>
              <a:rPr lang="de-DE" dirty="0"/>
              <a:t>Leon Herrmann</a:t>
            </a:r>
          </a:p>
          <a:p>
            <a:r>
              <a:rPr lang="de-DE" dirty="0"/>
              <a:t>Stefan Kollmannsberger </a:t>
            </a:r>
          </a:p>
          <a:p>
            <a:r>
              <a:rPr lang="de-DE" dirty="0"/>
              <a:t>Chair </a:t>
            </a:r>
            <a:r>
              <a:rPr lang="de-DE" dirty="0" err="1"/>
              <a:t>of</a:t>
            </a:r>
            <a:r>
              <a:rPr lang="de-DE" dirty="0"/>
              <a:t> Data Engineering in Construction</a:t>
            </a:r>
          </a:p>
          <a:p>
            <a:r>
              <a:rPr lang="de-DE" dirty="0"/>
              <a:t>Bauhaus-Universität Weimar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43C629-2187-E133-A069-37D522DC08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Leon Herrmann &amp; Stefan Kollmannsberger || Deep Learning in Computational Mechanics || Bauhaus-Universität Weimar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E36A21-D526-1C8E-0295-E4EA340980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</a:t>
            </a:fld>
            <a:endParaRPr lang="de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9CD49C-E1E2-8FC7-4C14-E3A35F0C6DD8}"/>
              </a:ext>
            </a:extLst>
          </p:cNvPr>
          <p:cNvSpPr txBox="1"/>
          <p:nvPr/>
        </p:nvSpPr>
        <p:spPr>
          <a:xfrm>
            <a:off x="317066" y="3260414"/>
            <a:ext cx="4323812" cy="40908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a-DK" sz="1200" i="1" dirty="0">
                <a:solidFill>
                  <a:schemeClr val="accent3"/>
                </a:solidFill>
                <a:latin typeface="+mn-lt"/>
              </a:rPr>
              <a:t>Deep Learning in </a:t>
            </a:r>
            <a:r>
              <a:rPr lang="da-DK" sz="1200" i="1" dirty="0" err="1">
                <a:solidFill>
                  <a:schemeClr val="accent3"/>
                </a:solidFill>
                <a:latin typeface="+mn-lt"/>
              </a:rPr>
              <a:t>Computational</a:t>
            </a:r>
            <a:r>
              <a:rPr lang="da-DK" sz="1200" i="1" dirty="0">
                <a:solidFill>
                  <a:schemeClr val="accent3"/>
                </a:solidFill>
                <a:latin typeface="+mn-lt"/>
              </a:rPr>
              <a:t> </a:t>
            </a:r>
            <a:r>
              <a:rPr lang="da-DK" sz="1200" i="1" dirty="0" err="1">
                <a:solidFill>
                  <a:schemeClr val="accent3"/>
                </a:solidFill>
                <a:latin typeface="+mn-lt"/>
              </a:rPr>
              <a:t>Mechanics</a:t>
            </a:r>
            <a:r>
              <a:rPr lang="da-DK" sz="1200" i="1" dirty="0">
                <a:solidFill>
                  <a:schemeClr val="accent3"/>
                </a:solidFill>
                <a:latin typeface="+mn-lt"/>
              </a:rPr>
              <a:t> – an </a:t>
            </a:r>
            <a:r>
              <a:rPr lang="da-DK" sz="1200" i="1" dirty="0" err="1">
                <a:solidFill>
                  <a:schemeClr val="accent3"/>
                </a:solidFill>
                <a:latin typeface="+mn-lt"/>
              </a:rPr>
              <a:t>introductory</a:t>
            </a:r>
            <a:r>
              <a:rPr lang="da-DK" sz="1200" i="1" dirty="0">
                <a:solidFill>
                  <a:schemeClr val="accent3"/>
                </a:solidFill>
                <a:latin typeface="+mn-lt"/>
              </a:rPr>
              <a:t> </a:t>
            </a:r>
            <a:r>
              <a:rPr lang="da-DK" sz="1200" i="1" dirty="0" err="1">
                <a:solidFill>
                  <a:schemeClr val="accent3"/>
                </a:solidFill>
                <a:latin typeface="+mn-lt"/>
              </a:rPr>
              <a:t>course</a:t>
            </a:r>
            <a:r>
              <a:rPr lang="da-DK" sz="1200" i="1" dirty="0">
                <a:solidFill>
                  <a:schemeClr val="accent3"/>
                </a:solidFill>
                <a:latin typeface="+mn-lt"/>
              </a:rPr>
              <a:t>, </a:t>
            </a:r>
            <a:br>
              <a:rPr lang="da-DK" sz="1200" i="1" dirty="0">
                <a:solidFill>
                  <a:schemeClr val="accent3"/>
                </a:solidFill>
                <a:latin typeface="+mn-lt"/>
              </a:rPr>
            </a:br>
            <a:r>
              <a:rPr lang="da-DK" sz="1200" i="1" dirty="0">
                <a:solidFill>
                  <a:schemeClr val="accent3"/>
                </a:solidFill>
                <a:latin typeface="+mn-lt"/>
              </a:rPr>
              <a:t>Herrmann et al. 2025</a:t>
            </a:r>
            <a:endParaRPr lang="en-DE" sz="1200" i="1" dirty="0">
              <a:solidFill>
                <a:schemeClr val="accent3"/>
              </a:solidFill>
              <a:latin typeface="+mn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BA9749-D655-BA07-D64E-5C6DC1F97426}"/>
              </a:ext>
            </a:extLst>
          </p:cNvPr>
          <p:cNvSpPr txBox="1"/>
          <p:nvPr/>
        </p:nvSpPr>
        <p:spPr>
          <a:xfrm>
            <a:off x="2083540" y="4677893"/>
            <a:ext cx="571054" cy="23160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400" dirty="0" err="1">
                <a:latin typeface="+mn-lt"/>
              </a:rPr>
              <a:t>website</a:t>
            </a:r>
            <a:endParaRPr lang="en-US" sz="1400" dirty="0" err="1">
              <a:latin typeface="+mn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95983F8-74AB-3ACD-5C64-B100368FD6E5}"/>
              </a:ext>
            </a:extLst>
          </p:cNvPr>
          <p:cNvSpPr txBox="1"/>
          <p:nvPr/>
        </p:nvSpPr>
        <p:spPr>
          <a:xfrm>
            <a:off x="3721316" y="4677893"/>
            <a:ext cx="365485" cy="23160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400" dirty="0" err="1">
                <a:latin typeface="+mn-lt"/>
              </a:rPr>
              <a:t>book</a:t>
            </a:r>
            <a:endParaRPr lang="en-US" sz="1400" dirty="0" err="1">
              <a:latin typeface="+mn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E636D4-11CE-F1ED-5336-13B3837D8B2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739067" y="3472101"/>
            <a:ext cx="1260000" cy="1260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B529093-895E-7A1E-D47F-62028948342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274058" y="3472101"/>
            <a:ext cx="1260000" cy="12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0400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E9D87F-A9B6-F47C-A627-B6402AA67A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4FBE10B-88A9-9780-74F2-4BF108215B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E.10 </a:t>
            </a:r>
            <a:r>
              <a:rPr lang="de-DE" dirty="0" err="1"/>
              <a:t>Neural</a:t>
            </a:r>
            <a:r>
              <a:rPr lang="de-DE" dirty="0"/>
              <a:t> Network </a:t>
            </a:r>
            <a:r>
              <a:rPr lang="de-DE" dirty="0" err="1"/>
              <a:t>Representational</a:t>
            </a:r>
            <a:r>
              <a:rPr lang="de-DE" dirty="0"/>
              <a:t> </a:t>
            </a:r>
            <a:r>
              <a:rPr lang="de-DE" dirty="0" err="1"/>
              <a:t>Capacity</a:t>
            </a:r>
            <a:r>
              <a:rPr lang="de-DE" dirty="0"/>
              <a:t> (C)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Experience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representational</a:t>
            </a:r>
            <a:r>
              <a:rPr lang="de-DE" dirty="0"/>
              <a:t> </a:t>
            </a:r>
            <a:r>
              <a:rPr lang="de-DE" dirty="0" err="1"/>
              <a:t>capacity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neural</a:t>
            </a:r>
            <a:r>
              <a:rPr lang="de-DE" dirty="0"/>
              <a:t> </a:t>
            </a:r>
            <a:r>
              <a:rPr lang="de-DE" dirty="0" err="1"/>
              <a:t>networks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experimenting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neural</a:t>
            </a:r>
            <a:r>
              <a:rPr lang="de-DE" dirty="0"/>
              <a:t> network </a:t>
            </a:r>
            <a:r>
              <a:rPr lang="de-DE" dirty="0" err="1"/>
              <a:t>architecture</a:t>
            </a:r>
            <a:r>
              <a:rPr lang="de-DE" dirty="0"/>
              <a:t>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25FA820-230B-8CFD-6855-F1A915BB77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solidFill>
                  <a:schemeClr val="bg2"/>
                </a:solidFill>
              </a:rPr>
              <a:t>Exercises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15C58F-0F81-93DF-A3D6-7BB6D40C338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10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1EDDD2-D8A1-5573-7C9D-4B778189912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Leon Herrmann &amp; Stefan Kollmannsberger || Deep Learning in Computational Mechanics || Bauhaus-Universität Weimar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3509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07C8EA46-7C03-07BB-F6A2-9D5AA01EB25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Given a neural network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𝑁𝑁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and the input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en-US" dirty="0"/>
                  <a:t>, compute the output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The network parameters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den>
                          </m:f>
                        </m:e>
                      </m:d>
                    </m:oMath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The activation function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1, 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&gt;0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0,         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𝑒𝑙𝑠𝑒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eqArr>
                      </m:e>
                    </m:d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The output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07C8EA46-7C03-07BB-F6A2-9D5AA01EB25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46" t="-9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15EECCC0-77F5-BC1E-1A14-2A0EB8165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3.2 Forward Propagation – </a:t>
            </a:r>
            <a:r>
              <a:rPr lang="de-DE" dirty="0" err="1"/>
              <a:t>homework</a:t>
            </a:r>
            <a:r>
              <a:rPr lang="de-DE" dirty="0"/>
              <a:t> </a:t>
            </a:r>
            <a:r>
              <a:rPr lang="de-DE" dirty="0" err="1"/>
              <a:t>exercise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53C86C-6612-2EC7-3525-E9493BE585F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11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B4472F-8CE2-29FD-260E-9C1DB31B9B8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Leon Herrmann &amp; Stefan Kollmannsberger || Deep Learning in Computational Mechanics || Bauhaus-Universität Weimar</a:t>
            </a:r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FD375D6-AC93-D039-4EE9-1F844C864D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9105" y="2571750"/>
            <a:ext cx="4679157" cy="2117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470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EAF64B9-2C35-2D63-638C-FAD41752302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Given a labeled data set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and the forward propagation through a neural network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𝑁𝑁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find the optimal parameters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endParaRPr lang="en-US" b="1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This can be posed as an optimization problem: Minimize the cost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𝑁𝑁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For the following network without bias, the cost function for a single example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given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sup>
                              </m:sSubSup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12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sup>
                              </m:sSubSup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21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sup>
                              </m:sSubSup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22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sup>
                              </m:sSubSup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d>
                                    </m:sup>
                                  </m:sSub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11</m:t>
                                          </m:r>
                                        </m:sub>
                                        <m:sup>
                                          <m:d>
                                            <m:d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e>
                                          </m:d>
                                        </m:sup>
                                      </m:sSubSup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Sup>
                                        <m:sSubSup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12</m:t>
                                          </m:r>
                                        </m:sub>
                                        <m:sup>
                                          <m:d>
                                            <m:d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e>
                                          </m:d>
                                        </m:sup>
                                      </m:sSubSup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Sup>
                                    <m:sSub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d>
                                    </m:sup>
                                  </m:sSub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21</m:t>
                                          </m:r>
                                        </m:sub>
                                        <m:sup>
                                          <m:d>
                                            <m:d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e>
                                          </m:d>
                                        </m:sup>
                                      </m:sSubSup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Sup>
                                        <m:sSubSup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22</m:t>
                                          </m:r>
                                        </m:sub>
                                        <m:sup>
                                          <m:d>
                                            <m:d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e>
                                          </m:d>
                                        </m:sup>
                                      </m:sSubSup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EAF64B9-2C35-2D63-638C-FAD4175230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46" t="-9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E22C8803-FC69-4917-6604-AF600E1AA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3.3 Differentiation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E6E613-3943-C230-3E96-F750ADDCF7A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12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82057F-92AC-62EB-3A66-F1571113433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Leon Herrmann &amp; Stefan Kollmannsberger || Deep Learning in Computational Mechanics || Bauhaus-Universität Weimar</a:t>
            </a:r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0EB5B8B-538E-4D96-B9CA-F501EE0DB531}"/>
              </a:ext>
            </a:extLst>
          </p:cNvPr>
          <p:cNvGrpSpPr>
            <a:grpSpLocks noChangeAspect="1"/>
          </p:cNvGrpSpPr>
          <p:nvPr/>
        </p:nvGrpSpPr>
        <p:grpSpPr>
          <a:xfrm>
            <a:off x="2493168" y="2472429"/>
            <a:ext cx="4157663" cy="1149451"/>
            <a:chOff x="1364456" y="1345051"/>
            <a:chExt cx="6116639" cy="169104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56F26D1-719E-3914-3DD6-68362F1ED5D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17747"/>
            <a:stretch/>
          </p:blipFill>
          <p:spPr>
            <a:xfrm>
              <a:off x="1364456" y="1407319"/>
              <a:ext cx="6116639" cy="1628773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6D8196F-736E-8CCD-BAD1-E9B20CB8E28A}"/>
                </a:ext>
              </a:extLst>
            </p:cNvPr>
            <p:cNvSpPr/>
            <p:nvPr/>
          </p:nvSpPr>
          <p:spPr>
            <a:xfrm>
              <a:off x="1578769" y="1345051"/>
              <a:ext cx="492919" cy="1765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1B3CFC6-E47A-DAD4-35D7-8E45FE42EDD9}"/>
                </a:ext>
              </a:extLst>
            </p:cNvPr>
            <p:cNvSpPr/>
            <p:nvPr/>
          </p:nvSpPr>
          <p:spPr>
            <a:xfrm>
              <a:off x="3783254" y="1407319"/>
              <a:ext cx="667303" cy="1113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25C6305-B7B7-9735-576D-181CD5C709DF}"/>
                </a:ext>
              </a:extLst>
            </p:cNvPr>
            <p:cNvSpPr/>
            <p:nvPr/>
          </p:nvSpPr>
          <p:spPr>
            <a:xfrm>
              <a:off x="5921616" y="1389848"/>
              <a:ext cx="853318" cy="1765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524522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56338178-5E45-F4C3-949E-D111E80F360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d>
                                    </m:sup>
                                  </m:sSub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11</m:t>
                                          </m:r>
                                        </m:sub>
                                        <m:sup>
                                          <m:d>
                                            <m:d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e>
                                          </m:d>
                                        </m:sup>
                                      </m:sSubSup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Sup>
                                        <m:sSubSup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12</m:t>
                                          </m:r>
                                        </m:sub>
                                        <m:sup>
                                          <m:d>
                                            <m:d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e>
                                          </m:d>
                                        </m:sup>
                                      </m:sSubSup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Sup>
                                    <m:sSub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d>
                                    </m:sup>
                                  </m:sSub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21</m:t>
                                          </m:r>
                                        </m:sub>
                                        <m:sup>
                                          <m:d>
                                            <m:d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e>
                                          </m:d>
                                        </m:sup>
                                      </m:sSubSup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Sup>
                                        <m:sSubSup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22</m:t>
                                          </m:r>
                                        </m:sub>
                                        <m:sup>
                                          <m:d>
                                            <m:d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e>
                                          </m:d>
                                        </m:sup>
                                      </m:sSubSup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To estimate the minimum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the gradient is to be computed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b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den>
                      </m:f>
                      <m:f>
                        <m:fPr>
                          <m:ctrlPr>
                            <a:rPr lang="en-US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num>
                        <m:den>
                          <m:r>
                            <a:rPr lang="en-US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bSup>
                        </m:den>
                      </m:f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                     </m:t>
                      </m:r>
                      <m:f>
                        <m:fPr>
                          <m:ctrlP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and yields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num>
                        <m:den>
                          <m:r>
                            <a:rPr lang="en-US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b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sup>
                              </m:sSubSup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12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sup>
                              </m:sSubSup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21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sup>
                              </m:sSubSup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22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sup>
                              </m:sSubSup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bSup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bSup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The remaining gradients can be computed analogously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For larger and deeper networks, this (</a:t>
                </a:r>
                <a:r>
                  <a:rPr lang="en-US" dirty="0">
                    <a:solidFill>
                      <a:schemeClr val="bg2"/>
                    </a:solidFill>
                  </a:rPr>
                  <a:t>symbolic</a:t>
                </a:r>
                <a:r>
                  <a:rPr lang="en-US" dirty="0"/>
                  <a:t> differentiation) is infeasible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bg2"/>
                    </a:solidFill>
                  </a:rPr>
                  <a:t>Numerical approximations </a:t>
                </a:r>
                <a:r>
                  <a:rPr lang="en-US" dirty="0"/>
                  <a:t>of the derivatives introduce errors and become too expensive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u="sng" dirty="0">
                    <a:solidFill>
                      <a:schemeClr val="bg2"/>
                    </a:solidFill>
                  </a:rPr>
                  <a:t>Automatic differentiation </a:t>
                </a:r>
                <a:r>
                  <a:rPr lang="en-US" dirty="0"/>
                  <a:t>is an efficient alternative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56338178-5E45-F4C3-949E-D111E80F360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EC7545A8-ACAB-78ED-BF25-4224B79C67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3.3 Differentiation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0199F7-2F9F-CBC9-1BBB-8A25B593C31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13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2711DA-E647-423F-63E2-CC7CF0E0033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Leon Herrmann &amp; Stefan Kollmannsberger || Deep Learning in Computational Mechanics || Bauhaus-Universität Weimar</a:t>
            </a:r>
            <a:endParaRPr lang="en-US"/>
          </a:p>
        </p:txBody>
      </p:sp>
      <p:sp>
        <p:nvSpPr>
          <p:cNvPr id="6" name="Rechteck 7">
            <a:extLst>
              <a:ext uri="{FF2B5EF4-FFF2-40B4-BE49-F238E27FC236}">
                <a16:creationId xmlns:a16="http://schemas.microsoft.com/office/drawing/2014/main" id="{B9DE1511-A369-2027-FA6F-4DF4EF0C8DE3}"/>
              </a:ext>
            </a:extLst>
          </p:cNvPr>
          <p:cNvSpPr/>
          <p:nvPr/>
        </p:nvSpPr>
        <p:spPr>
          <a:xfrm>
            <a:off x="3293269" y="988656"/>
            <a:ext cx="4274819" cy="410369"/>
          </a:xfrm>
          <a:prstGeom prst="rect">
            <a:avLst/>
          </a:prstGeom>
          <a:noFill/>
          <a:ln w="285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dirty="0"/>
          </a:p>
        </p:txBody>
      </p:sp>
      <p:sp>
        <p:nvSpPr>
          <p:cNvPr id="8" name="Rechteck 11">
            <a:extLst>
              <a:ext uri="{FF2B5EF4-FFF2-40B4-BE49-F238E27FC236}">
                <a16:creationId xmlns:a16="http://schemas.microsoft.com/office/drawing/2014/main" id="{FAF88ED8-D798-1EF6-B8F2-3FE77E695359}"/>
              </a:ext>
            </a:extLst>
          </p:cNvPr>
          <p:cNvSpPr/>
          <p:nvPr/>
        </p:nvSpPr>
        <p:spPr>
          <a:xfrm>
            <a:off x="3491399" y="988656"/>
            <a:ext cx="1946423" cy="41036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dirty="0"/>
          </a:p>
        </p:txBody>
      </p:sp>
      <p:sp>
        <p:nvSpPr>
          <p:cNvPr id="9" name="Rechteck 12">
            <a:extLst>
              <a:ext uri="{FF2B5EF4-FFF2-40B4-BE49-F238E27FC236}">
                <a16:creationId xmlns:a16="http://schemas.microsoft.com/office/drawing/2014/main" id="{8AA949D9-BDF5-07DE-0A80-60F04003BBCE}"/>
              </a:ext>
            </a:extLst>
          </p:cNvPr>
          <p:cNvSpPr/>
          <p:nvPr/>
        </p:nvSpPr>
        <p:spPr>
          <a:xfrm>
            <a:off x="4390198" y="988656"/>
            <a:ext cx="196090" cy="410369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dirty="0"/>
          </a:p>
        </p:txBody>
      </p:sp>
      <p:sp>
        <p:nvSpPr>
          <p:cNvPr id="10" name="Rechteck 6">
            <a:extLst>
              <a:ext uri="{FF2B5EF4-FFF2-40B4-BE49-F238E27FC236}">
                <a16:creationId xmlns:a16="http://schemas.microsoft.com/office/drawing/2014/main" id="{15CB7203-045F-28F5-2BD8-A6614DD5B674}"/>
              </a:ext>
            </a:extLst>
          </p:cNvPr>
          <p:cNvSpPr/>
          <p:nvPr/>
        </p:nvSpPr>
        <p:spPr>
          <a:xfrm>
            <a:off x="1660211" y="2582586"/>
            <a:ext cx="4341707" cy="410369"/>
          </a:xfrm>
          <a:prstGeom prst="rect">
            <a:avLst/>
          </a:prstGeom>
          <a:noFill/>
          <a:ln w="285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dirty="0"/>
          </a:p>
        </p:txBody>
      </p:sp>
      <p:sp>
        <p:nvSpPr>
          <p:cNvPr id="13" name="Rechteck 8">
            <a:extLst>
              <a:ext uri="{FF2B5EF4-FFF2-40B4-BE49-F238E27FC236}">
                <a16:creationId xmlns:a16="http://schemas.microsoft.com/office/drawing/2014/main" id="{7E88E9E5-01F8-5754-1C7D-F2E4FCDF6B63}"/>
              </a:ext>
            </a:extLst>
          </p:cNvPr>
          <p:cNvSpPr/>
          <p:nvPr/>
        </p:nvSpPr>
        <p:spPr>
          <a:xfrm>
            <a:off x="6016206" y="2582586"/>
            <a:ext cx="1849120" cy="41036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dirty="0"/>
          </a:p>
        </p:txBody>
      </p:sp>
      <p:sp>
        <p:nvSpPr>
          <p:cNvPr id="14" name="Rechteck 12">
            <a:extLst>
              <a:ext uri="{FF2B5EF4-FFF2-40B4-BE49-F238E27FC236}">
                <a16:creationId xmlns:a16="http://schemas.microsoft.com/office/drawing/2014/main" id="{E3D70681-158F-B973-78EC-0A917DA5D2BD}"/>
              </a:ext>
            </a:extLst>
          </p:cNvPr>
          <p:cNvSpPr/>
          <p:nvPr/>
        </p:nvSpPr>
        <p:spPr>
          <a:xfrm>
            <a:off x="7960066" y="2580649"/>
            <a:ext cx="196090" cy="410369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8160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3" grpId="0" animBg="1"/>
      <p:bldP spid="1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FFA7CBC3-F314-0619-7476-E0B3E61700E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b="1" dirty="0"/>
                  <a:t>Automatic differentiation </a:t>
                </a:r>
              </a:p>
              <a:p>
                <a:pPr marL="461963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Exploits, that every computation can be split up into </a:t>
                </a:r>
                <a:r>
                  <a:rPr lang="en-US" dirty="0">
                    <a:solidFill>
                      <a:schemeClr val="bg2"/>
                    </a:solidFill>
                  </a:rPr>
                  <a:t>elementary arithmetic operations</a:t>
                </a:r>
              </a:p>
              <a:p>
                <a:pPr marL="461963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Elementary operations are stored in a </a:t>
                </a:r>
                <a:r>
                  <a:rPr lang="en-US" dirty="0">
                    <a:solidFill>
                      <a:schemeClr val="bg2"/>
                    </a:solidFill>
                  </a:rPr>
                  <a:t>computation graph</a:t>
                </a:r>
              </a:p>
              <a:p>
                <a:pPr marL="461963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The </a:t>
                </a:r>
                <a:r>
                  <a:rPr lang="en-US" dirty="0">
                    <a:solidFill>
                      <a:schemeClr val="bg2"/>
                    </a:solidFill>
                  </a:rPr>
                  <a:t>partial derivatives </a:t>
                </a:r>
                <a:r>
                  <a:rPr lang="en-US" dirty="0"/>
                  <a:t>can easily be computed after each operation</a:t>
                </a:r>
              </a:p>
              <a:p>
                <a:pPr marL="179388" indent="266700">
                  <a:buFont typeface="Arial" panose="020B0604020202020204" pitchFamily="34" charset="0"/>
                  <a:buChar char="•"/>
                </a:pPr>
                <a:r>
                  <a:rPr lang="en-US" dirty="0"/>
                  <a:t>The </a:t>
                </a:r>
                <a:r>
                  <a:rPr lang="en-US" dirty="0">
                    <a:solidFill>
                      <a:schemeClr val="bg2"/>
                    </a:solidFill>
                  </a:rPr>
                  <a:t>accumulated derivative </a:t>
                </a:r>
                <a:r>
                  <a:rPr lang="en-US" dirty="0"/>
                  <a:t>is found with the repeated use of the chain rule</a:t>
                </a:r>
                <a:endParaRPr lang="en-US" dirty="0">
                  <a:solidFill>
                    <a:schemeClr val="bg2"/>
                  </a:solidFill>
                </a:endParaRPr>
              </a:p>
              <a:p>
                <a:pPr lvl="1" indent="0">
                  <a:buNone/>
                </a:pPr>
                <a:endParaRPr lang="en-US" b="1" dirty="0"/>
              </a:p>
              <a:p>
                <a:pPr lvl="1" indent="0">
                  <a:buNone/>
                </a:pPr>
                <a:r>
                  <a:rPr lang="en-US" b="1" dirty="0"/>
                  <a:t>Backpropagation </a:t>
                </a:r>
              </a:p>
              <a:p>
                <a:pPr marL="461963" lvl="1" indent="-285750"/>
                <a:r>
                  <a:rPr lang="en-US" dirty="0"/>
                  <a:t>Specific application of reverse-mode automatic differentiation to neural networks</a:t>
                </a:r>
              </a:p>
              <a:p>
                <a:pPr marL="461963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Used in neural networks to compute the partial derivatives of the cost function</a:t>
                </a:r>
              </a:p>
              <a:p>
                <a:pPr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𝑗𝑘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</m:d>
                            </m:sup>
                          </m:sSub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</m:d>
                            </m:sup>
                          </m:sSubSup>
                        </m:den>
                      </m:f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The derivative of the cost function is required for </a:t>
                </a:r>
                <a:br>
                  <a:rPr lang="en-US" dirty="0"/>
                </a:br>
                <a:r>
                  <a:rPr lang="en-US" dirty="0"/>
                  <a:t>gradient-based optimization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FFA7CBC3-F314-0619-7476-E0B3E61700E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289" t="-9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ACEEB626-F307-AF25-CF4F-B589E70BE5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3.4 Backpropagation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B3538-5CF3-AA99-8BB0-2492342749E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1CBA99-BCE7-E393-31DE-A5CE4981BA8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Leon Herrmann &amp; Stefan Kollmannsberger || Deep Learning in Computational Mechanics || Bauhaus-Universität Weimar</a:t>
            </a: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C986A4-B628-CC4C-D3DE-06E31669D066}"/>
              </a:ext>
            </a:extLst>
          </p:cNvPr>
          <p:cNvSpPr txBox="1"/>
          <p:nvPr/>
        </p:nvSpPr>
        <p:spPr>
          <a:xfrm>
            <a:off x="5074186" y="3752111"/>
            <a:ext cx="3829305" cy="1040606"/>
          </a:xfrm>
          <a:prstGeom prst="rect">
            <a:avLst/>
          </a:prstGeom>
          <a:solidFill>
            <a:schemeClr val="accent6"/>
          </a:solidFill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200" b="1" dirty="0">
                <a:latin typeface="+mn-lt"/>
              </a:rPr>
              <a:t>Forward-mode</a:t>
            </a:r>
            <a:r>
              <a:rPr lang="de-DE" sz="1200" dirty="0">
                <a:latin typeface="+mn-lt"/>
              </a:rPr>
              <a:t> </a:t>
            </a:r>
            <a:r>
              <a:rPr lang="de-DE" sz="1200" dirty="0" err="1">
                <a:latin typeface="+mn-lt"/>
              </a:rPr>
              <a:t>automatic</a:t>
            </a:r>
            <a:r>
              <a:rPr lang="de-DE" sz="1200" dirty="0">
                <a:latin typeface="+mn-lt"/>
              </a:rPr>
              <a:t> </a:t>
            </a:r>
            <a:r>
              <a:rPr lang="de-DE" sz="1200" dirty="0" err="1">
                <a:latin typeface="+mn-lt"/>
              </a:rPr>
              <a:t>differentiation</a:t>
            </a:r>
            <a:r>
              <a:rPr lang="de-DE" sz="1200" dirty="0">
                <a:latin typeface="+mn-lt"/>
              </a:rPr>
              <a:t>: </a:t>
            </a:r>
          </a:p>
          <a:p>
            <a:pPr marL="171450" indent="-1714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de-DE" sz="1200" dirty="0" err="1">
                <a:latin typeface="+mn-lt"/>
              </a:rPr>
              <a:t>Good</a:t>
            </a:r>
            <a:r>
              <a:rPr lang="de-DE" sz="1200" dirty="0">
                <a:latin typeface="+mn-lt"/>
              </a:rPr>
              <a:t> </a:t>
            </a:r>
            <a:r>
              <a:rPr lang="de-DE" sz="1200" dirty="0" err="1">
                <a:latin typeface="+mn-lt"/>
              </a:rPr>
              <a:t>for</a:t>
            </a:r>
            <a:r>
              <a:rPr lang="de-DE" sz="1200" dirty="0">
                <a:latin typeface="+mn-lt"/>
              </a:rPr>
              <a:t> </a:t>
            </a:r>
            <a:r>
              <a:rPr lang="de-DE" sz="1200" dirty="0" err="1">
                <a:latin typeface="+mn-lt"/>
              </a:rPr>
              <a:t>deriving</a:t>
            </a:r>
            <a:r>
              <a:rPr lang="de-DE" sz="1200" dirty="0">
                <a:latin typeface="+mn-lt"/>
              </a:rPr>
              <a:t> </a:t>
            </a:r>
            <a:r>
              <a:rPr lang="de-DE" sz="1200" dirty="0" err="1">
                <a:latin typeface="+mn-lt"/>
              </a:rPr>
              <a:t>many</a:t>
            </a:r>
            <a:r>
              <a:rPr lang="de-DE" sz="1200" dirty="0">
                <a:latin typeface="+mn-lt"/>
              </a:rPr>
              <a:t> </a:t>
            </a:r>
            <a:r>
              <a:rPr lang="de-DE" sz="1200" dirty="0" err="1">
                <a:latin typeface="+mn-lt"/>
              </a:rPr>
              <a:t>outputs</a:t>
            </a:r>
            <a:r>
              <a:rPr lang="de-DE" sz="1200" dirty="0">
                <a:latin typeface="+mn-lt"/>
              </a:rPr>
              <a:t> </a:t>
            </a:r>
            <a:r>
              <a:rPr lang="de-DE" sz="1200" dirty="0" err="1">
                <a:latin typeface="+mn-lt"/>
              </a:rPr>
              <a:t>with</a:t>
            </a:r>
            <a:r>
              <a:rPr lang="de-DE" sz="1200" dirty="0">
                <a:latin typeface="+mn-lt"/>
              </a:rPr>
              <a:t> </a:t>
            </a:r>
            <a:r>
              <a:rPr lang="de-DE" sz="1200" dirty="0" err="1">
                <a:latin typeface="+mn-lt"/>
              </a:rPr>
              <a:t>respect</a:t>
            </a:r>
            <a:r>
              <a:rPr lang="de-DE" sz="1200" dirty="0">
                <a:latin typeface="+mn-lt"/>
              </a:rPr>
              <a:t> </a:t>
            </a:r>
            <a:r>
              <a:rPr lang="de-DE" sz="1200" dirty="0" err="1">
                <a:latin typeface="+mn-lt"/>
              </a:rPr>
              <a:t>to</a:t>
            </a:r>
            <a:r>
              <a:rPr lang="de-DE" sz="1200" dirty="0">
                <a:latin typeface="+mn-lt"/>
              </a:rPr>
              <a:t> </a:t>
            </a:r>
            <a:r>
              <a:rPr lang="de-DE" sz="1200" dirty="0" err="1">
                <a:latin typeface="+mn-lt"/>
              </a:rPr>
              <a:t>few</a:t>
            </a:r>
            <a:r>
              <a:rPr lang="de-DE" sz="1200" dirty="0">
                <a:latin typeface="+mn-lt"/>
              </a:rPr>
              <a:t> </a:t>
            </a:r>
            <a:r>
              <a:rPr lang="de-DE" sz="1200" dirty="0" err="1">
                <a:latin typeface="+mn-lt"/>
              </a:rPr>
              <a:t>inputs</a:t>
            </a:r>
            <a:endParaRPr lang="de-DE" sz="1200" dirty="0">
              <a:latin typeface="+mn-lt"/>
            </a:endParaRPr>
          </a:p>
          <a:p>
            <a:pPr>
              <a:lnSpc>
                <a:spcPct val="114000"/>
              </a:lnSpc>
            </a:pPr>
            <a:r>
              <a:rPr lang="de-DE" sz="1200" b="1" u="sng" dirty="0">
                <a:latin typeface="+mn-lt"/>
              </a:rPr>
              <a:t>Reverse-mode</a:t>
            </a:r>
            <a:r>
              <a:rPr lang="de-DE" sz="1200" u="sng" dirty="0">
                <a:latin typeface="+mn-lt"/>
              </a:rPr>
              <a:t> </a:t>
            </a:r>
            <a:r>
              <a:rPr lang="de-DE" sz="1200" u="sng" dirty="0" err="1">
                <a:latin typeface="+mn-lt"/>
              </a:rPr>
              <a:t>automatic</a:t>
            </a:r>
            <a:r>
              <a:rPr lang="de-DE" sz="1200" u="sng" dirty="0">
                <a:latin typeface="+mn-lt"/>
              </a:rPr>
              <a:t> </a:t>
            </a:r>
            <a:r>
              <a:rPr lang="de-DE" sz="1200" u="sng" dirty="0" err="1">
                <a:latin typeface="+mn-lt"/>
              </a:rPr>
              <a:t>differentiation</a:t>
            </a:r>
            <a:r>
              <a:rPr lang="de-DE" sz="1200" dirty="0">
                <a:latin typeface="+mn-lt"/>
              </a:rPr>
              <a:t>: </a:t>
            </a:r>
          </a:p>
          <a:p>
            <a:pPr marL="171450" indent="-1714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de-DE" sz="1200" dirty="0" err="1">
                <a:latin typeface="+mn-lt"/>
              </a:rPr>
              <a:t>Good</a:t>
            </a:r>
            <a:r>
              <a:rPr lang="de-DE" sz="1200" dirty="0">
                <a:latin typeface="+mn-lt"/>
              </a:rPr>
              <a:t> </a:t>
            </a:r>
            <a:r>
              <a:rPr lang="de-DE" sz="1200" dirty="0" err="1">
                <a:latin typeface="+mn-lt"/>
              </a:rPr>
              <a:t>for</a:t>
            </a:r>
            <a:r>
              <a:rPr lang="de-DE" sz="1200" dirty="0">
                <a:latin typeface="+mn-lt"/>
              </a:rPr>
              <a:t> </a:t>
            </a:r>
            <a:r>
              <a:rPr lang="de-DE" sz="1200" dirty="0" err="1">
                <a:latin typeface="+mn-lt"/>
              </a:rPr>
              <a:t>deriving</a:t>
            </a:r>
            <a:r>
              <a:rPr lang="de-DE" sz="1200" dirty="0">
                <a:latin typeface="+mn-lt"/>
              </a:rPr>
              <a:t> </a:t>
            </a:r>
            <a:r>
              <a:rPr lang="de-DE" sz="1200" dirty="0" err="1">
                <a:latin typeface="+mn-lt"/>
              </a:rPr>
              <a:t>few</a:t>
            </a:r>
            <a:r>
              <a:rPr lang="de-DE" sz="1200" dirty="0">
                <a:latin typeface="+mn-lt"/>
              </a:rPr>
              <a:t> </a:t>
            </a:r>
            <a:r>
              <a:rPr lang="de-DE" sz="1200" dirty="0" err="1">
                <a:latin typeface="+mn-lt"/>
              </a:rPr>
              <a:t>outputs</a:t>
            </a:r>
            <a:r>
              <a:rPr lang="de-DE" sz="1200" dirty="0">
                <a:latin typeface="+mn-lt"/>
              </a:rPr>
              <a:t> </a:t>
            </a:r>
            <a:r>
              <a:rPr lang="de-DE" sz="1200" dirty="0" err="1">
                <a:latin typeface="+mn-lt"/>
              </a:rPr>
              <a:t>with</a:t>
            </a:r>
            <a:r>
              <a:rPr lang="de-DE" sz="1200" dirty="0">
                <a:latin typeface="+mn-lt"/>
              </a:rPr>
              <a:t> </a:t>
            </a:r>
            <a:r>
              <a:rPr lang="de-DE" sz="1200" dirty="0" err="1">
                <a:latin typeface="+mn-lt"/>
              </a:rPr>
              <a:t>respect</a:t>
            </a:r>
            <a:r>
              <a:rPr lang="de-DE" sz="1200" dirty="0">
                <a:latin typeface="+mn-lt"/>
              </a:rPr>
              <a:t> </a:t>
            </a:r>
            <a:r>
              <a:rPr lang="de-DE" sz="1200" dirty="0" err="1">
                <a:latin typeface="+mn-lt"/>
              </a:rPr>
              <a:t>to</a:t>
            </a:r>
            <a:r>
              <a:rPr lang="de-DE" sz="1200" dirty="0">
                <a:latin typeface="+mn-lt"/>
              </a:rPr>
              <a:t> </a:t>
            </a:r>
            <a:r>
              <a:rPr lang="de-DE" sz="1200" dirty="0" err="1">
                <a:latin typeface="+mn-lt"/>
              </a:rPr>
              <a:t>many</a:t>
            </a:r>
            <a:r>
              <a:rPr lang="de-DE" sz="1200" dirty="0">
                <a:latin typeface="+mn-lt"/>
              </a:rPr>
              <a:t> </a:t>
            </a:r>
            <a:r>
              <a:rPr lang="de-DE" sz="1200" dirty="0" err="1">
                <a:latin typeface="+mn-lt"/>
              </a:rPr>
              <a:t>inputs</a:t>
            </a:r>
            <a:endParaRPr lang="de-DE" sz="1200" dirty="0">
              <a:latin typeface="+mn-lt"/>
            </a:endParaRPr>
          </a:p>
          <a:p>
            <a:pPr>
              <a:lnSpc>
                <a:spcPct val="114000"/>
              </a:lnSpc>
            </a:pPr>
            <a:r>
              <a:rPr lang="de-DE" sz="1200" dirty="0" err="1">
                <a:latin typeface="+mn-lt"/>
              </a:rPr>
              <a:t>What</a:t>
            </a:r>
            <a:r>
              <a:rPr lang="de-DE" sz="1200" dirty="0">
                <a:latin typeface="+mn-lt"/>
              </a:rPr>
              <a:t> </a:t>
            </a:r>
            <a:r>
              <a:rPr lang="de-DE" sz="1200" dirty="0" err="1">
                <a:latin typeface="+mn-lt"/>
              </a:rPr>
              <a:t>is</a:t>
            </a:r>
            <a:r>
              <a:rPr lang="de-DE" sz="1200" dirty="0">
                <a:latin typeface="+mn-lt"/>
              </a:rPr>
              <a:t> </a:t>
            </a:r>
            <a:r>
              <a:rPr lang="de-DE" sz="1200" dirty="0" err="1">
                <a:latin typeface="+mn-lt"/>
              </a:rPr>
              <a:t>better</a:t>
            </a:r>
            <a:r>
              <a:rPr lang="de-DE" sz="1200" dirty="0">
                <a:latin typeface="+mn-lt"/>
              </a:rPr>
              <a:t> </a:t>
            </a:r>
            <a:r>
              <a:rPr lang="de-DE" sz="1200" dirty="0" err="1">
                <a:latin typeface="+mn-lt"/>
              </a:rPr>
              <a:t>for</a:t>
            </a:r>
            <a:r>
              <a:rPr lang="de-DE" sz="1200" dirty="0">
                <a:latin typeface="+mn-lt"/>
              </a:rPr>
              <a:t> </a:t>
            </a:r>
            <a:r>
              <a:rPr lang="de-DE" sz="1200" dirty="0" err="1">
                <a:latin typeface="+mn-lt"/>
              </a:rPr>
              <a:t>neural</a:t>
            </a:r>
            <a:r>
              <a:rPr lang="de-DE" sz="1200" dirty="0">
                <a:latin typeface="+mn-lt"/>
              </a:rPr>
              <a:t> </a:t>
            </a:r>
            <a:r>
              <a:rPr lang="de-DE" sz="1200" dirty="0" err="1">
                <a:latin typeface="+mn-lt"/>
              </a:rPr>
              <a:t>networks</a:t>
            </a:r>
            <a:r>
              <a:rPr lang="de-DE" sz="1200" dirty="0">
                <a:latin typeface="+mn-lt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876501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BA7095C5-8FFC-57AB-2228-057145CF73AF}"/>
                  </a:ext>
                </a:extLst>
              </p:cNvPr>
              <p:cNvSpPr>
                <a:spLocks noGrp="1"/>
              </p:cNvSpPr>
              <p:nvPr>
                <p:ph idx="14"/>
              </p:nvPr>
            </p:nvSpPr>
            <p:spPr/>
            <p:txBody>
              <a:bodyPr/>
              <a:lstStyle/>
              <a:p>
                <a:r>
                  <a:rPr lang="de-DE" b="1" dirty="0"/>
                  <a:t>Forward Propagation</a:t>
                </a:r>
              </a:p>
              <a:p>
                <a:r>
                  <a:rPr lang="de-DE" dirty="0"/>
                  <a:t>1.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de-DE" b="0" dirty="0"/>
              </a:p>
              <a:p>
                <a:r>
                  <a:rPr lang="en-US" dirty="0"/>
                  <a:t>2.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3.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b="1" dirty="0"/>
                  <a:t>Reverse-Mode Automatic Differentiation</a:t>
                </a:r>
              </a:p>
              <a:p>
                <a:r>
                  <a:rPr lang="en-US" dirty="0"/>
                  <a:t>1.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→</m:t>
                    </m:r>
                    <m:f>
                      <m:f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,</m:t>
                    </m:r>
                    <m:f>
                      <m:f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2.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→</m:t>
                    </m:r>
                    <m:f>
                      <m:f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3.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→</m:t>
                    </m:r>
                    <m:f>
                      <m:f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num>
                      <m:den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de-DE" b="0" i="1" smtClean="0">
                        <a:latin typeface="Cambria Math" panose="02040503050406030204" pitchFamily="18" charset="0"/>
                      </a:rPr>
                      <m:t>=2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=2</m:t>
                    </m:r>
                    <m:sSubSup>
                      <m:sSub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de-DE" b="0" i="1" smtClean="0">
                        <a:latin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num>
                      <m:den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num>
                      <m:den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de-DE" b="0" i="1" smtClean="0"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de-DE" b="0" i="1" smtClean="0"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de-DE" b="0" i="1" smtClean="0">
                        <a:latin typeface="Cambria Math" panose="02040503050406030204" pitchFamily="18" charset="0"/>
                      </a:rPr>
                      <m:t>=2</m:t>
                    </m:r>
                    <m:sSubSup>
                      <m:sSub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bSup>
                    <m:r>
                      <a:rPr lang="de-DE" b="0" i="1" smtClean="0">
                        <a:latin typeface="Cambria Math" panose="02040503050406030204" pitchFamily="18" charset="0"/>
                      </a:rPr>
                      <m:t>⋅</m:t>
                    </m:r>
                    <m:sSubSup>
                      <m:sSub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en-US" b="0" dirty="0"/>
              </a:p>
              <a:p>
                <a:r>
                  <a:rPr lang="en-US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num>
                      <m:den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num>
                      <m:den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de-DE" b="0" i="1" smtClean="0"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de-DE" b="0" i="1" smtClean="0"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de-DE" b="0" i="1" smtClean="0">
                        <a:latin typeface="Cambria Math" panose="02040503050406030204" pitchFamily="18" charset="0"/>
                      </a:rPr>
                      <m:t>=2</m:t>
                    </m:r>
                    <m:sSubSup>
                      <m:sSub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bSup>
                    <m:r>
                      <a:rPr lang="de-DE" b="0" i="1" smtClean="0">
                        <a:latin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b="0" dirty="0"/>
              </a:p>
              <a:p>
                <a:endParaRPr lang="de-DE" b="0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BA7095C5-8FFC-57AB-2228-057145CF73A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4"/>
              </p:nvPr>
            </p:nvSpPr>
            <p:spPr>
              <a:blipFill>
                <a:blip r:embed="rId2"/>
                <a:stretch>
                  <a:fillRect l="-2624" t="-9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6A4B41A-D00E-4119-6CC5-FCDFEE5FEDCE}"/>
                  </a:ext>
                </a:extLst>
              </p:cNvPr>
              <p:cNvSpPr>
                <a:spLocks noGrp="1"/>
              </p:cNvSpPr>
              <p:nvPr>
                <p:ph idx="15"/>
              </p:nvPr>
            </p:nvSpPr>
            <p:spPr/>
            <p:txBody>
              <a:bodyPr/>
              <a:lstStyle/>
              <a:p>
                <a:r>
                  <a:rPr lang="de-DE" b="1" dirty="0"/>
                  <a:t>Forward Propagation</a:t>
                </a:r>
              </a:p>
              <a:p>
                <a:r>
                  <a:rPr lang="de-DE" dirty="0"/>
                  <a:t>1.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de-DE" b="0" dirty="0"/>
              </a:p>
              <a:p>
                <a:r>
                  <a:rPr lang="en-US" dirty="0"/>
                  <a:t>2.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3.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en-US" dirty="0"/>
              </a:p>
              <a:p>
                <a:br>
                  <a:rPr lang="en-US" b="1" dirty="0"/>
                </a:br>
                <a:r>
                  <a:rPr lang="en-US" b="1" dirty="0"/>
                  <a:t>Forward-Mode Automatic Differentiation</a:t>
                </a:r>
              </a:p>
              <a:p>
                <a:r>
                  <a:rPr lang="en-US" dirty="0"/>
                  <a:t>track derivatives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1.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→</m:t>
                    </m:r>
                    <m:f>
                      <m:f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2.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→</m:t>
                    </m:r>
                    <m:f>
                      <m:f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de-DE" b="0" i="1" smtClean="0"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r>
                  <a:rPr lang="en-US" dirty="0"/>
                  <a:t>3.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→</m:t>
                    </m:r>
                    <m:f>
                      <m:f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num>
                      <m:den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num>
                      <m:den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de-DE" b="0" i="1" smtClean="0"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de-DE" b="0" i="1" smtClean="0">
                        <a:latin typeface="Cambria Math" panose="02040503050406030204" pitchFamily="18" charset="0"/>
                      </a:rPr>
                      <m:t>=2</m:t>
                    </m:r>
                    <m:sSubSup>
                      <m:sSub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bSup>
                    <m:r>
                      <a:rPr lang="de-DE" b="0" i="1" smtClean="0">
                        <a:latin typeface="Cambria Math" panose="02040503050406030204" pitchFamily="18" charset="0"/>
                      </a:rPr>
                      <m:t>⋅</m:t>
                    </m:r>
                    <m:sSubSup>
                      <m:sSub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num>
                      <m:den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repeat for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br>
                  <a:rPr lang="de-DE" b="0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f>
                      <m:f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num>
                      <m:den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de-DE" b="0" i="1" smtClean="0">
                        <a:latin typeface="Cambria Math" panose="02040503050406030204" pitchFamily="18" charset="0"/>
                      </a:rPr>
                      <m:t>=2</m:t>
                    </m:r>
                    <m:sSubSup>
                      <m:sSub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bSup>
                    <m:r>
                      <a:rPr lang="de-DE" b="0" i="1" smtClean="0">
                        <a:latin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𝑦</m:t>
                        </m:r>
                      </m:num>
                      <m:den>
                        <m:sSub>
                          <m:sSub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de-DE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0" dirty="0"/>
                  <a:t>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6A4B41A-D00E-4119-6CC5-FCDFEE5FEDC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5"/>
              </p:nvPr>
            </p:nvSpPr>
            <p:spPr>
              <a:blipFill>
                <a:blip r:embed="rId3"/>
                <a:stretch>
                  <a:fillRect l="-2624" t="-9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F5C8A9-9C1F-D30F-D520-9DFCCA74114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15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44CF9E-2843-86F4-8DD9-CBD07B6C9614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/>
              <a:t>Leon Herrmann &amp; Stefan Kollmannsberger || Deep Learning in Computational Mechanics || Bauhaus-Universität Weimar</a:t>
            </a:r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2DEEDB7-CE8E-2B24-9DEE-20C39BAB4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Forward- &amp; Reverse-Mode </a:t>
            </a:r>
            <a:r>
              <a:rPr lang="de-DE" dirty="0" err="1"/>
              <a:t>Automatic</a:t>
            </a:r>
            <a:r>
              <a:rPr lang="de-DE" dirty="0"/>
              <a:t> Differentiation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1063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3DCBA341-BB96-1B72-686A-661D2D46DA1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DE" dirty="0"/>
                  <a:t>Cost </a:t>
                </a:r>
                <a:r>
                  <a:rPr lang="de-DE" dirty="0" err="1"/>
                  <a:t>function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for one example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</m:d>
                            </m:sup>
                          </m:sSubSup>
                        </m:e>
                      </m:d>
                    </m:oMath>
                  </m:oMathPara>
                </a14:m>
                <a:endParaRPr lang="de-DE" b="0" dirty="0"/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d>
                          <m:d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</m:d>
                      </m:sup>
                    </m:sSubSup>
                  </m:oMath>
                </a14:m>
                <a:r>
                  <a:rPr lang="en-US" dirty="0"/>
                  <a:t> is the output of the current neuron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dirty="0"/>
                  <a:t> in the layer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d>
                            <m:d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d>
                        </m:sup>
                      </m:sSub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</m:d>
                            </m:sup>
                          </m:sSubSup>
                        </m:e>
                      </m:d>
                    </m:oMath>
                  </m:oMathPara>
                </a14:m>
                <a:endParaRPr lang="de-DE" b="0" dirty="0"/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d>
                          <m:d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</m:d>
                      </m:sup>
                    </m:sSubSup>
                  </m:oMath>
                </a14:m>
                <a:r>
                  <a:rPr lang="en-US" dirty="0"/>
                  <a:t> is the value of the current neuron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dirty="0"/>
                  <a:t> before the activation function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(⋅)</m:t>
                    </m:r>
                  </m:oMath>
                </a14:m>
                <a:r>
                  <a:rPr lang="en-US" dirty="0"/>
                  <a:t>in layer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US" dirty="0"/>
                  <a:t> computed as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d>
                            <m:d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d>
                        </m:sup>
                      </m:sSub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  <m:e>
                          <m:sSubSup>
                            <m:sSubSup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𝑗𝑘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</m:d>
                            </m:sup>
                          </m:sSubSup>
                          <m:sSubSup>
                            <m:sSubSup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sup>
                          </m:sSub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</m:d>
                            </m:sup>
                          </m:sSubSup>
                        </m:e>
                      </m:nary>
                    </m:oMath>
                  </m:oMathPara>
                </a14:m>
                <a:endParaRPr lang="de-DE" b="0" dirty="0"/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d>
                          <m:d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sup>
                    </m:sSubSup>
                  </m:oMath>
                </a14:m>
                <a:r>
                  <a:rPr lang="en-US" dirty="0"/>
                  <a:t> is the output of the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 err="1"/>
                  <a:t>th</a:t>
                </a:r>
                <a:r>
                  <a:rPr lang="en-US" dirty="0"/>
                  <a:t> neuron from the previous layer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−1)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𝑗𝑘</m:t>
                        </m:r>
                      </m:sub>
                      <m:sup>
                        <m:d>
                          <m:d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</m:d>
                      </m:sup>
                    </m:sSubSup>
                  </m:oMath>
                </a14:m>
                <a:r>
                  <a:rPr lang="en-US" dirty="0"/>
                  <a:t> is the weight connecting the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 err="1"/>
                  <a:t>th</a:t>
                </a:r>
                <a:r>
                  <a:rPr lang="en-US" dirty="0"/>
                  <a:t> neuron with the current neuron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3DCBA341-BB96-1B72-686A-661D2D46DA1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89" t="-9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39A2CDCB-3FA4-ACA0-2205-2DB3FF278A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3.4 Backpropagation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39B155-6CD6-1112-F2FD-D987F1A4DB7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16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7DD53F-8D20-DFBE-3F4A-4114F2718EB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Leon Herrmann &amp; Stefan Kollmannsberger || Deep Learning in Computational Mechanics || Bauhaus-Universität Weimar</a:t>
            </a:r>
            <a:endParaRPr lang="en-US"/>
          </a:p>
        </p:txBody>
      </p:sp>
      <p:grpSp>
        <p:nvGrpSpPr>
          <p:cNvPr id="11" name="Gruppieren 33">
            <a:extLst>
              <a:ext uri="{FF2B5EF4-FFF2-40B4-BE49-F238E27FC236}">
                <a16:creationId xmlns:a16="http://schemas.microsoft.com/office/drawing/2014/main" id="{256242B0-805F-6377-9A1B-8F924F9B5FA8}"/>
              </a:ext>
            </a:extLst>
          </p:cNvPr>
          <p:cNvGrpSpPr/>
          <p:nvPr/>
        </p:nvGrpSpPr>
        <p:grpSpPr>
          <a:xfrm>
            <a:off x="6390263" y="2764849"/>
            <a:ext cx="2675156" cy="2090136"/>
            <a:chOff x="6145005" y="2697345"/>
            <a:chExt cx="2675156" cy="2090136"/>
          </a:xfrm>
        </p:grpSpPr>
        <p:grpSp>
          <p:nvGrpSpPr>
            <p:cNvPr id="12" name="Gruppieren 34">
              <a:extLst>
                <a:ext uri="{FF2B5EF4-FFF2-40B4-BE49-F238E27FC236}">
                  <a16:creationId xmlns:a16="http://schemas.microsoft.com/office/drawing/2014/main" id="{E6E4ED3D-AFDA-3317-5772-EAF55DC207FF}"/>
                </a:ext>
              </a:extLst>
            </p:cNvPr>
            <p:cNvGrpSpPr/>
            <p:nvPr/>
          </p:nvGrpSpPr>
          <p:grpSpPr>
            <a:xfrm>
              <a:off x="6145005" y="3313871"/>
              <a:ext cx="2675156" cy="1473610"/>
              <a:chOff x="6145005" y="3313871"/>
              <a:chExt cx="2675156" cy="147361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Rechteck 38">
                    <a:extLst>
                      <a:ext uri="{FF2B5EF4-FFF2-40B4-BE49-F238E27FC236}">
                        <a16:creationId xmlns:a16="http://schemas.microsoft.com/office/drawing/2014/main" id="{7B02BF95-A860-FFFB-BC39-CB823CEC125B}"/>
                      </a:ext>
                    </a:extLst>
                  </p:cNvPr>
                  <p:cNvSpPr/>
                  <p:nvPr/>
                </p:nvSpPr>
                <p:spPr>
                  <a:xfrm>
                    <a:off x="7501788" y="3313871"/>
                    <a:ext cx="1318373" cy="414729"/>
                  </a:xfrm>
                  <a:prstGeom prst="rect">
                    <a:avLst/>
                  </a:prstGeom>
                  <a:ln cap="flat">
                    <a:noFill/>
                  </a:ln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𝜎</m:t>
                          </m:r>
                          <m:d>
                            <m:d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</m:d>
                                </m:sup>
                              </m:sSubSup>
                            </m:e>
                          </m:d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39" name="Rechteck 38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501788" y="3313871"/>
                    <a:ext cx="1318373" cy="414729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  <a:ln cap="flat"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7" name="Abgerundetes Rechteck 39">
                <a:extLst>
                  <a:ext uri="{FF2B5EF4-FFF2-40B4-BE49-F238E27FC236}">
                    <a16:creationId xmlns:a16="http://schemas.microsoft.com/office/drawing/2014/main" id="{348F3EC4-709E-6083-3B8A-9AF6C5FB084B}"/>
                  </a:ext>
                </a:extLst>
              </p:cNvPr>
              <p:cNvSpPr/>
              <p:nvPr/>
            </p:nvSpPr>
            <p:spPr>
              <a:xfrm>
                <a:off x="7501788" y="3313871"/>
                <a:ext cx="1226022" cy="439000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4000"/>
                  </a:lnSpc>
                </a:pPr>
                <a:endParaRPr lang="en-US" dirty="0"/>
              </a:p>
            </p:txBody>
          </p:sp>
          <p:sp>
            <p:nvSpPr>
              <p:cNvPr id="18" name="Abgerundetes Rechteck 40">
                <a:extLst>
                  <a:ext uri="{FF2B5EF4-FFF2-40B4-BE49-F238E27FC236}">
                    <a16:creationId xmlns:a16="http://schemas.microsoft.com/office/drawing/2014/main" id="{41E6A411-777E-44AA-F109-E9A619C5F114}"/>
                  </a:ext>
                </a:extLst>
              </p:cNvPr>
              <p:cNvSpPr/>
              <p:nvPr/>
            </p:nvSpPr>
            <p:spPr>
              <a:xfrm>
                <a:off x="6354299" y="4039763"/>
                <a:ext cx="629008" cy="40749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4000"/>
                  </a:lnSpc>
                </a:pPr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Rechteck 41">
                    <a:extLst>
                      <a:ext uri="{FF2B5EF4-FFF2-40B4-BE49-F238E27FC236}">
                        <a16:creationId xmlns:a16="http://schemas.microsoft.com/office/drawing/2014/main" id="{395AF279-3337-9270-8451-A2D15EAF1EB9}"/>
                      </a:ext>
                    </a:extLst>
                  </p:cNvPr>
                  <p:cNvSpPr/>
                  <p:nvPr/>
                </p:nvSpPr>
                <p:spPr>
                  <a:xfrm>
                    <a:off x="6331210" y="4062434"/>
                    <a:ext cx="675185" cy="36215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de-DE" sz="14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sup>
                          </m:sSubSup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42" name="Rechteck 4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31210" y="4062434"/>
                    <a:ext cx="675185" cy="362150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0" name="Gerader Verbinder 42">
                <a:extLst>
                  <a:ext uri="{FF2B5EF4-FFF2-40B4-BE49-F238E27FC236}">
                    <a16:creationId xmlns:a16="http://schemas.microsoft.com/office/drawing/2014/main" id="{6D9345A9-3F81-AE3A-07A8-297FA7ED0688}"/>
                  </a:ext>
                </a:extLst>
              </p:cNvPr>
              <p:cNvCxnSpPr>
                <a:stCxn id="19" idx="3"/>
                <a:endCxn id="17" idx="1"/>
              </p:cNvCxnSpPr>
              <p:nvPr/>
            </p:nvCxnSpPr>
            <p:spPr>
              <a:xfrm flipV="1">
                <a:off x="7006395" y="3533371"/>
                <a:ext cx="495393" cy="710138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none" w="sm" len="sm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Rechteck 43">
                    <a:extLst>
                      <a:ext uri="{FF2B5EF4-FFF2-40B4-BE49-F238E27FC236}">
                        <a16:creationId xmlns:a16="http://schemas.microsoft.com/office/drawing/2014/main" id="{A18DB2B3-0AAF-D2D5-C374-7B3CE9932D37}"/>
                      </a:ext>
                    </a:extLst>
                  </p:cNvPr>
                  <p:cNvSpPr/>
                  <p:nvPr/>
                </p:nvSpPr>
                <p:spPr>
                  <a:xfrm>
                    <a:off x="6828157" y="3553996"/>
                    <a:ext cx="545534" cy="38812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𝑗𝑘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</m:d>
                            </m:sup>
                          </m:sSubSup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44" name="Rechteck 43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28157" y="3553996"/>
                    <a:ext cx="545534" cy="388120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b="-476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Rechteck 44">
                    <a:extLst>
                      <a:ext uri="{FF2B5EF4-FFF2-40B4-BE49-F238E27FC236}">
                        <a16:creationId xmlns:a16="http://schemas.microsoft.com/office/drawing/2014/main" id="{2E9015DE-E5EF-9955-9F8C-44A7F3FC660E}"/>
                      </a:ext>
                    </a:extLst>
                  </p:cNvPr>
                  <p:cNvSpPr/>
                  <p:nvPr/>
                </p:nvSpPr>
                <p:spPr>
                  <a:xfrm>
                    <a:off x="7883424" y="4479704"/>
                    <a:ext cx="733791" cy="307777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sz="1400" dirty="0"/>
                      <a:t>layer </a:t>
                    </a:r>
                    <a14:m>
                      <m:oMath xmlns:m="http://schemas.openxmlformats.org/officeDocument/2006/math"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𝑙</m:t>
                        </m:r>
                      </m:oMath>
                    </a14:m>
                    <a:r>
                      <a:rPr lang="en-US" sz="1400" dirty="0"/>
                      <a:t> </a:t>
                    </a:r>
                  </a:p>
                </p:txBody>
              </p:sp>
            </mc:Choice>
            <mc:Fallback xmlns="">
              <p:sp>
                <p:nvSpPr>
                  <p:cNvPr id="45" name="Rechteck 44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883424" y="4479704"/>
                    <a:ext cx="733791" cy="307777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l="-2500" t="-1961" b="-1960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" name="Rechteck 45">
                    <a:extLst>
                      <a:ext uri="{FF2B5EF4-FFF2-40B4-BE49-F238E27FC236}">
                        <a16:creationId xmlns:a16="http://schemas.microsoft.com/office/drawing/2014/main" id="{B0D3BBDF-91BF-3B82-794E-87F9CD20B6DB}"/>
                      </a:ext>
                    </a:extLst>
                  </p:cNvPr>
                  <p:cNvSpPr/>
                  <p:nvPr/>
                </p:nvSpPr>
                <p:spPr>
                  <a:xfrm>
                    <a:off x="6145005" y="4477432"/>
                    <a:ext cx="1047594" cy="307777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sz="1400" dirty="0"/>
                      <a:t>layer </a:t>
                    </a:r>
                    <a14:m>
                      <m:oMath xmlns:m="http://schemas.openxmlformats.org/officeDocument/2006/math"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oMath>
                    </a14:m>
                    <a:r>
                      <a:rPr lang="en-US" sz="1400" dirty="0"/>
                      <a:t> </a:t>
                    </a:r>
                  </a:p>
                </p:txBody>
              </p:sp>
            </mc:Choice>
            <mc:Fallback xmlns="">
              <p:sp>
                <p:nvSpPr>
                  <p:cNvPr id="46" name="Rechteck 45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45005" y="4477432"/>
                    <a:ext cx="1047594" cy="307777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 l="-1744" t="-3922" b="-1960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3" name="Gruppieren 35">
              <a:extLst>
                <a:ext uri="{FF2B5EF4-FFF2-40B4-BE49-F238E27FC236}">
                  <a16:creationId xmlns:a16="http://schemas.microsoft.com/office/drawing/2014/main" id="{B9136D94-56A1-CEEB-4B1C-74415CCD151C}"/>
                </a:ext>
              </a:extLst>
            </p:cNvPr>
            <p:cNvGrpSpPr/>
            <p:nvPr/>
          </p:nvGrpSpPr>
          <p:grpSpPr>
            <a:xfrm>
              <a:off x="8307504" y="2697345"/>
              <a:ext cx="503408" cy="554257"/>
              <a:chOff x="8307504" y="2697345"/>
              <a:chExt cx="503408" cy="554257"/>
            </a:xfrm>
          </p:grpSpPr>
          <p:cxnSp>
            <p:nvCxnSpPr>
              <p:cNvPr id="14" name="Gerader Verbinder 36">
                <a:extLst>
                  <a:ext uri="{FF2B5EF4-FFF2-40B4-BE49-F238E27FC236}">
                    <a16:creationId xmlns:a16="http://schemas.microsoft.com/office/drawing/2014/main" id="{7DE037EF-B6AF-05B4-6E8A-E7740C240DFA}"/>
                  </a:ext>
                </a:extLst>
              </p:cNvPr>
              <p:cNvCxnSpPr/>
              <p:nvPr/>
            </p:nvCxnSpPr>
            <p:spPr>
              <a:xfrm>
                <a:off x="8353945" y="2753680"/>
                <a:ext cx="0" cy="497922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none" w="sm" len="sm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Rechteck 37">
                    <a:extLst>
                      <a:ext uri="{FF2B5EF4-FFF2-40B4-BE49-F238E27FC236}">
                        <a16:creationId xmlns:a16="http://schemas.microsoft.com/office/drawing/2014/main" id="{A3B1D705-B587-517E-9B95-F8742BA98A00}"/>
                      </a:ext>
                    </a:extLst>
                  </p:cNvPr>
                  <p:cNvSpPr/>
                  <p:nvPr/>
                </p:nvSpPr>
                <p:spPr>
                  <a:xfrm>
                    <a:off x="8307504" y="2697345"/>
                    <a:ext cx="503408" cy="38812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</m:d>
                            </m:sup>
                          </m:sSubSup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38" name="Rechteck 37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307504" y="2697345"/>
                    <a:ext cx="503408" cy="388120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 b="-312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6910EEB-92B9-8141-A362-A395B4A4B097}"/>
                  </a:ext>
                </a:extLst>
              </p:cNvPr>
              <p:cNvSpPr txBox="1"/>
              <p:nvPr/>
            </p:nvSpPr>
            <p:spPr>
              <a:xfrm>
                <a:off x="6209004" y="1740246"/>
                <a:ext cx="2856415" cy="435312"/>
              </a:xfrm>
              <a:prstGeom prst="rect">
                <a:avLst/>
              </a:prstGeom>
              <a:solidFill>
                <a:schemeClr val="accent6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14000"/>
                  </a:lnSpc>
                </a:pPr>
                <a:r>
                  <a:rPr lang="de-DE" sz="1200" dirty="0">
                    <a:latin typeface="+mn-lt"/>
                  </a:rPr>
                  <a:t>Remember </a:t>
                </a:r>
                <a:r>
                  <a:rPr lang="de-DE" sz="1200" dirty="0" err="1">
                    <a:latin typeface="+mn-lt"/>
                  </a:rPr>
                  <a:t>the</a:t>
                </a:r>
                <a:r>
                  <a:rPr lang="de-DE" sz="1200" dirty="0">
                    <a:latin typeface="+mn-lt"/>
                  </a:rPr>
                  <a:t> </a:t>
                </a:r>
                <a:r>
                  <a:rPr lang="de-DE" sz="1200" dirty="0" err="1">
                    <a:latin typeface="+mn-lt"/>
                  </a:rPr>
                  <a:t>output</a:t>
                </a:r>
                <a:r>
                  <a:rPr lang="de-DE" sz="1200" dirty="0">
                    <a:latin typeface="+mn-lt"/>
                  </a:rPr>
                  <a:t> </a:t>
                </a:r>
                <a:r>
                  <a:rPr lang="de-DE" sz="1200" dirty="0" err="1">
                    <a:latin typeface="+mn-lt"/>
                  </a:rPr>
                  <a:t>of</a:t>
                </a:r>
                <a:r>
                  <a:rPr lang="de-DE" sz="1200" dirty="0">
                    <a:latin typeface="+mn-lt"/>
                  </a:rPr>
                  <a:t> </a:t>
                </a:r>
                <a:r>
                  <a:rPr lang="de-DE" sz="1200" dirty="0" err="1">
                    <a:latin typeface="+mn-lt"/>
                  </a:rPr>
                  <a:t>the</a:t>
                </a:r>
                <a:r>
                  <a:rPr lang="de-DE" sz="1200" dirty="0">
                    <a:latin typeface="+mn-lt"/>
                  </a:rPr>
                  <a:t> </a:t>
                </a:r>
                <a:r>
                  <a:rPr lang="de-DE" sz="1200" dirty="0" err="1">
                    <a:latin typeface="+mn-lt"/>
                  </a:rPr>
                  <a:t>current</a:t>
                </a:r>
                <a:r>
                  <a:rPr lang="de-DE" sz="1200" dirty="0">
                    <a:latin typeface="+mn-lt"/>
                  </a:rPr>
                  <a:t> </a:t>
                </a:r>
                <a:r>
                  <a:rPr lang="de-DE" sz="1200" dirty="0" err="1">
                    <a:latin typeface="+mn-lt"/>
                  </a:rPr>
                  <a:t>layer</a:t>
                </a:r>
                <a:r>
                  <a:rPr lang="de-DE" sz="1200" dirty="0">
                    <a:latin typeface="+mn-lt"/>
                  </a:rPr>
                  <a:t> </a:t>
                </a:r>
                <a14:m>
                  <m:oMath xmlns:m="http://schemas.openxmlformats.org/officeDocument/2006/math"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de-DE" sz="1200" dirty="0">
                    <a:latin typeface="+mn-lt"/>
                  </a:rPr>
                  <a:t>:</a:t>
                </a:r>
              </a:p>
              <a:p>
                <a:pPr>
                  <a:lnSpc>
                    <a:spcPct val="114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12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2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d>
                            <m:dPr>
                              <m:ctrlPr>
                                <a:rPr lang="de-DE" sz="12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d>
                        </m:sup>
                      </m:sSup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de-DE" sz="12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2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d>
                            <m:dPr>
                              <m:ctrlPr>
                                <a:rPr lang="de-DE" sz="12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d>
                        </m:sup>
                      </m:sSup>
                      <m:sSup>
                        <m:sSupPr>
                          <m:ctrlPr>
                            <a:rPr lang="de-DE" sz="12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2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d>
                            <m:dPr>
                              <m:ctrlPr>
                                <a:rPr lang="de-DE" sz="12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sup>
                      </m:sSup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de-DE" sz="12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200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p>
                          <m:d>
                            <m:dPr>
                              <m:ctrlPr>
                                <a:rPr lang="de-DE" sz="12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d>
                        </m:sup>
                      </m:sSup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DE" sz="1200" dirty="0">
                  <a:latin typeface="+mn-lt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6910EEB-92B9-8141-A362-A395B4A4B0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9004" y="1740246"/>
                <a:ext cx="2856415" cy="435312"/>
              </a:xfrm>
              <a:prstGeom prst="rect">
                <a:avLst/>
              </a:prstGeom>
              <a:blipFill>
                <a:blip r:embed="rId18"/>
                <a:stretch>
                  <a:fillRect l="-3419" t="-6944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5" name="Group 24">
            <a:extLst>
              <a:ext uri="{FF2B5EF4-FFF2-40B4-BE49-F238E27FC236}">
                <a16:creationId xmlns:a16="http://schemas.microsoft.com/office/drawing/2014/main" id="{D990D29C-88BC-69EA-6253-CE9F5433DF73}"/>
              </a:ext>
            </a:extLst>
          </p:cNvPr>
          <p:cNvGrpSpPr>
            <a:grpSpLocks noChangeAspect="1"/>
          </p:cNvGrpSpPr>
          <p:nvPr/>
        </p:nvGrpSpPr>
        <p:grpSpPr>
          <a:xfrm>
            <a:off x="3287994" y="77221"/>
            <a:ext cx="3749702" cy="1036663"/>
            <a:chOff x="1364456" y="1345051"/>
            <a:chExt cx="6116639" cy="1691041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7D6F4D2C-D780-BD4C-B432-F097C89151D2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rcRect t="17747"/>
            <a:stretch/>
          </p:blipFill>
          <p:spPr>
            <a:xfrm>
              <a:off x="1364456" y="1407319"/>
              <a:ext cx="6116639" cy="1628773"/>
            </a:xfrm>
            <a:prstGeom prst="rect">
              <a:avLst/>
            </a:prstGeom>
          </p:spPr>
        </p:pic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C3E9A31B-0590-19F6-DE1E-81A1F9E459CB}"/>
                </a:ext>
              </a:extLst>
            </p:cNvPr>
            <p:cNvSpPr/>
            <p:nvPr/>
          </p:nvSpPr>
          <p:spPr>
            <a:xfrm>
              <a:off x="1578769" y="1345051"/>
              <a:ext cx="492919" cy="1765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endParaRPr lang="en-US" dirty="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9039509A-7A11-9EB0-4E46-45D5D8D213F7}"/>
                </a:ext>
              </a:extLst>
            </p:cNvPr>
            <p:cNvSpPr/>
            <p:nvPr/>
          </p:nvSpPr>
          <p:spPr>
            <a:xfrm>
              <a:off x="3783254" y="1407319"/>
              <a:ext cx="667303" cy="1113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endParaRPr lang="en-US" dirty="0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C4E4153E-D4B6-63F5-D12F-64D66EAA5B3D}"/>
                </a:ext>
              </a:extLst>
            </p:cNvPr>
            <p:cNvSpPr/>
            <p:nvPr/>
          </p:nvSpPr>
          <p:spPr>
            <a:xfrm>
              <a:off x="5921616" y="1389848"/>
              <a:ext cx="853318" cy="1765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917925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8849DE5E-9B93-632A-741B-997CEC87158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DE" dirty="0"/>
                  <a:t>Cost </a:t>
                </a:r>
                <a:r>
                  <a:rPr lang="de-DE" dirty="0" err="1"/>
                  <a:t>function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for one example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</m:d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;    </m:t>
                      </m:r>
                      <m:sSubSup>
                        <m:sSub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d>
                            <m:d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d>
                        </m:sup>
                      </m:sSub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</m:d>
                            </m:sup>
                          </m:sSubSup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;    </m:t>
                      </m:r>
                      <m:sSubSup>
                        <m:sSub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d>
                            <m:d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d>
                        </m:sup>
                      </m:sSub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  <m:e>
                          <m:sSubSup>
                            <m:sSubSup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𝑗𝑘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</m:d>
                            </m:sup>
                          </m:sSubSup>
                          <m:sSubSup>
                            <m:sSubSup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sup>
                          </m:sSub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</m:d>
                            </m:sup>
                          </m:sSubSup>
                        </m:e>
                      </m:nary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Find the partial derivatives with respect to the model parameters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1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1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d>
                          <m:dPr>
                            <m:ctrlPr>
                              <a:rPr lang="en-US" sz="1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</m:d>
                      </m:sup>
                    </m:sSubSup>
                  </m:oMath>
                </a14:m>
                <a:r>
                  <a:rPr lang="en-US" sz="1400" dirty="0"/>
                  <a:t> is a new variable that describes the sensitivity of the cost function </a:t>
                </a:r>
                <a14:m>
                  <m:oMath xmlns:m="http://schemas.openxmlformats.org/officeDocument/2006/math">
                    <m:r>
                      <a:rPr lang="en-US" sz="1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de-DE" sz="14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400" dirty="0"/>
                  <a:t>w</a:t>
                </a:r>
                <a:r>
                  <a:rPr lang="en-US" dirty="0"/>
                  <a:t>ith respect to</a:t>
                </a:r>
                <a:r>
                  <a:rPr lang="en-US" sz="1400" dirty="0"/>
                  <a:t> a change in the neurons weighted input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1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d>
                          <m:dPr>
                            <m:ctrlPr>
                              <a:rPr lang="en-US" sz="1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</m:d>
                      </m:sup>
                    </m:sSubSup>
                  </m:oMath>
                </a14:m>
                <a:endParaRPr lang="en-US" sz="1400" dirty="0"/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14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sz="1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1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sz="14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4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</m:d>
                          </m:sup>
                        </m:sSubSup>
                      </m:num>
                      <m:den>
                        <m:r>
                          <a:rPr lang="en-US" sz="1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sz="1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1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𝑗𝑘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sz="14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4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</m:d>
                          </m:sup>
                        </m:sSubSup>
                      </m:den>
                    </m:f>
                  </m:oMath>
                </a14:m>
                <a:r>
                  <a:rPr lang="en-US" sz="1400" dirty="0"/>
                  <a:t> is equal to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d>
                          <m:dPr>
                            <m:ctrlPr>
                              <a:rPr lang="en-US" sz="1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sz="1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sup>
                    </m:sSubSup>
                  </m:oMath>
                </a14:m>
                <a:r>
                  <a:rPr lang="en-US" sz="1400" dirty="0"/>
                  <a:t> because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𝑗𝑘</m:t>
                        </m:r>
                      </m:sub>
                      <m:sup>
                        <m:d>
                          <m:d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</m:d>
                      </m:sup>
                    </m:sSubSup>
                  </m:oMath>
                </a14:m>
                <a:r>
                  <a:rPr lang="en-US" sz="1400" dirty="0"/>
                  <a:t> becomes one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d>
                          <m:d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</m:d>
                      </m:sup>
                    </m:sSubSup>
                  </m:oMath>
                </a14:m>
                <a:r>
                  <a:rPr lang="en-US" sz="1400" dirty="0"/>
                  <a:t> drops out </a:t>
                </a:r>
              </a:p>
              <a:p>
                <a:endParaRPr lang="en-US" sz="1400" dirty="0"/>
              </a:p>
              <a:p>
                <a:r>
                  <a:rPr lang="en-US" sz="1400" dirty="0"/>
                  <a:t>likewise:</a:t>
                </a:r>
              </a:p>
              <a:p>
                <a:endParaRPr lang="en-US" sz="140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8849DE5E-9B93-632A-741B-997CEC8715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89" t="-9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AE5D51BA-C726-5787-568E-F3117DB04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3.4 Backpropagation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B250E8-B3CA-1359-D2AF-E90C4CE7398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17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49E57A-2F45-BB43-0795-1B306D4F52B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Leon Herrmann &amp; Stefan Kollmannsberger || Deep Learning in Computational Mechanics || Bauhaus-Universität Weimar</a:t>
            </a:r>
            <a:endParaRPr lang="en-US"/>
          </a:p>
        </p:txBody>
      </p:sp>
      <p:grpSp>
        <p:nvGrpSpPr>
          <p:cNvPr id="11" name="Gruppieren 33">
            <a:extLst>
              <a:ext uri="{FF2B5EF4-FFF2-40B4-BE49-F238E27FC236}">
                <a16:creationId xmlns:a16="http://schemas.microsoft.com/office/drawing/2014/main" id="{81370EB2-7B4C-9702-3C98-B6EB5D3DC8E0}"/>
              </a:ext>
            </a:extLst>
          </p:cNvPr>
          <p:cNvGrpSpPr/>
          <p:nvPr/>
        </p:nvGrpSpPr>
        <p:grpSpPr>
          <a:xfrm>
            <a:off x="6390263" y="2764849"/>
            <a:ext cx="2675156" cy="2090136"/>
            <a:chOff x="6145005" y="2697345"/>
            <a:chExt cx="2675156" cy="2090136"/>
          </a:xfrm>
        </p:grpSpPr>
        <p:grpSp>
          <p:nvGrpSpPr>
            <p:cNvPr id="12" name="Gruppieren 34">
              <a:extLst>
                <a:ext uri="{FF2B5EF4-FFF2-40B4-BE49-F238E27FC236}">
                  <a16:creationId xmlns:a16="http://schemas.microsoft.com/office/drawing/2014/main" id="{47EFB865-399F-2970-4AA3-C274B88069F6}"/>
                </a:ext>
              </a:extLst>
            </p:cNvPr>
            <p:cNvGrpSpPr/>
            <p:nvPr/>
          </p:nvGrpSpPr>
          <p:grpSpPr>
            <a:xfrm>
              <a:off x="6145005" y="3313871"/>
              <a:ext cx="2675156" cy="1473610"/>
              <a:chOff x="6145005" y="3313871"/>
              <a:chExt cx="2675156" cy="147361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Rechteck 38">
                    <a:extLst>
                      <a:ext uri="{FF2B5EF4-FFF2-40B4-BE49-F238E27FC236}">
                        <a16:creationId xmlns:a16="http://schemas.microsoft.com/office/drawing/2014/main" id="{B5D1C736-FD3B-8EE9-3C5B-1FF1D638E19C}"/>
                      </a:ext>
                    </a:extLst>
                  </p:cNvPr>
                  <p:cNvSpPr/>
                  <p:nvPr/>
                </p:nvSpPr>
                <p:spPr>
                  <a:xfrm>
                    <a:off x="7501788" y="3313871"/>
                    <a:ext cx="1318373" cy="414729"/>
                  </a:xfrm>
                  <a:prstGeom prst="rect">
                    <a:avLst/>
                  </a:prstGeom>
                  <a:ln cap="flat">
                    <a:noFill/>
                  </a:ln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𝜎</m:t>
                          </m:r>
                          <m:d>
                            <m:d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</m:d>
                                </m:sup>
                              </m:sSubSup>
                            </m:e>
                          </m:d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39" name="Rechteck 38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501788" y="3313871"/>
                    <a:ext cx="1318373" cy="414729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  <a:ln cap="flat"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7" name="Abgerundetes Rechteck 39">
                <a:extLst>
                  <a:ext uri="{FF2B5EF4-FFF2-40B4-BE49-F238E27FC236}">
                    <a16:creationId xmlns:a16="http://schemas.microsoft.com/office/drawing/2014/main" id="{F2C5DD69-9C5D-A3EF-7BAF-851D8CF54363}"/>
                  </a:ext>
                </a:extLst>
              </p:cNvPr>
              <p:cNvSpPr/>
              <p:nvPr/>
            </p:nvSpPr>
            <p:spPr>
              <a:xfrm>
                <a:off x="7501788" y="3313871"/>
                <a:ext cx="1226022" cy="439000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4000"/>
                  </a:lnSpc>
                </a:pPr>
                <a:endParaRPr lang="en-US" dirty="0"/>
              </a:p>
            </p:txBody>
          </p:sp>
          <p:sp>
            <p:nvSpPr>
              <p:cNvPr id="18" name="Abgerundetes Rechteck 40">
                <a:extLst>
                  <a:ext uri="{FF2B5EF4-FFF2-40B4-BE49-F238E27FC236}">
                    <a16:creationId xmlns:a16="http://schemas.microsoft.com/office/drawing/2014/main" id="{0071B9D4-81C0-DE08-AD3A-6CC5CFC5394E}"/>
                  </a:ext>
                </a:extLst>
              </p:cNvPr>
              <p:cNvSpPr/>
              <p:nvPr/>
            </p:nvSpPr>
            <p:spPr>
              <a:xfrm>
                <a:off x="6354299" y="4039763"/>
                <a:ext cx="629008" cy="40749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4000"/>
                  </a:lnSpc>
                </a:pPr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Rechteck 41">
                    <a:extLst>
                      <a:ext uri="{FF2B5EF4-FFF2-40B4-BE49-F238E27FC236}">
                        <a16:creationId xmlns:a16="http://schemas.microsoft.com/office/drawing/2014/main" id="{6DA13346-5C33-93D8-D0E2-9FCA8C0B21EE}"/>
                      </a:ext>
                    </a:extLst>
                  </p:cNvPr>
                  <p:cNvSpPr/>
                  <p:nvPr/>
                </p:nvSpPr>
                <p:spPr>
                  <a:xfrm>
                    <a:off x="6331210" y="4062434"/>
                    <a:ext cx="675185" cy="36215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de-DE" sz="14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sup>
                          </m:sSubSup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42" name="Rechteck 4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31210" y="4062434"/>
                    <a:ext cx="675185" cy="362150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0" name="Gerader Verbinder 42">
                <a:extLst>
                  <a:ext uri="{FF2B5EF4-FFF2-40B4-BE49-F238E27FC236}">
                    <a16:creationId xmlns:a16="http://schemas.microsoft.com/office/drawing/2014/main" id="{A52DEDA3-997B-8BCE-99A1-F608C932CBCB}"/>
                  </a:ext>
                </a:extLst>
              </p:cNvPr>
              <p:cNvCxnSpPr>
                <a:stCxn id="19" idx="3"/>
                <a:endCxn id="17" idx="1"/>
              </p:cNvCxnSpPr>
              <p:nvPr/>
            </p:nvCxnSpPr>
            <p:spPr>
              <a:xfrm flipV="1">
                <a:off x="7006395" y="3533371"/>
                <a:ext cx="495393" cy="710138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none" w="sm" len="sm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Rechteck 43">
                    <a:extLst>
                      <a:ext uri="{FF2B5EF4-FFF2-40B4-BE49-F238E27FC236}">
                        <a16:creationId xmlns:a16="http://schemas.microsoft.com/office/drawing/2014/main" id="{DE4B34B4-D31E-8556-3D99-924AA2B2BFA3}"/>
                      </a:ext>
                    </a:extLst>
                  </p:cNvPr>
                  <p:cNvSpPr/>
                  <p:nvPr/>
                </p:nvSpPr>
                <p:spPr>
                  <a:xfrm>
                    <a:off x="6828157" y="3553996"/>
                    <a:ext cx="545534" cy="38812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𝑗𝑘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</m:d>
                            </m:sup>
                          </m:sSubSup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44" name="Rechteck 43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28157" y="3553996"/>
                    <a:ext cx="545534" cy="388120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b="-476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Rechteck 44">
                    <a:extLst>
                      <a:ext uri="{FF2B5EF4-FFF2-40B4-BE49-F238E27FC236}">
                        <a16:creationId xmlns:a16="http://schemas.microsoft.com/office/drawing/2014/main" id="{39DB2E3A-388F-B983-CF53-292DD66A1D9C}"/>
                      </a:ext>
                    </a:extLst>
                  </p:cNvPr>
                  <p:cNvSpPr/>
                  <p:nvPr/>
                </p:nvSpPr>
                <p:spPr>
                  <a:xfrm>
                    <a:off x="7883424" y="4479704"/>
                    <a:ext cx="733791" cy="307777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sz="1400" dirty="0"/>
                      <a:t>layer </a:t>
                    </a:r>
                    <a14:m>
                      <m:oMath xmlns:m="http://schemas.openxmlformats.org/officeDocument/2006/math"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𝑙</m:t>
                        </m:r>
                      </m:oMath>
                    </a14:m>
                    <a:r>
                      <a:rPr lang="en-US" sz="1400" dirty="0"/>
                      <a:t> </a:t>
                    </a:r>
                  </a:p>
                </p:txBody>
              </p:sp>
            </mc:Choice>
            <mc:Fallback xmlns="">
              <p:sp>
                <p:nvSpPr>
                  <p:cNvPr id="45" name="Rechteck 44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883424" y="4479704"/>
                    <a:ext cx="733791" cy="307777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l="-2500" t="-1961" b="-1960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" name="Rechteck 45">
                    <a:extLst>
                      <a:ext uri="{FF2B5EF4-FFF2-40B4-BE49-F238E27FC236}">
                        <a16:creationId xmlns:a16="http://schemas.microsoft.com/office/drawing/2014/main" id="{3289ECDF-B0A1-95B5-6395-4A3A61B7E892}"/>
                      </a:ext>
                    </a:extLst>
                  </p:cNvPr>
                  <p:cNvSpPr/>
                  <p:nvPr/>
                </p:nvSpPr>
                <p:spPr>
                  <a:xfrm>
                    <a:off x="6145005" y="4477432"/>
                    <a:ext cx="1047594" cy="307777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sz="1400" dirty="0"/>
                      <a:t>layer </a:t>
                    </a:r>
                    <a14:m>
                      <m:oMath xmlns:m="http://schemas.openxmlformats.org/officeDocument/2006/math"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oMath>
                    </a14:m>
                    <a:r>
                      <a:rPr lang="en-US" sz="1400" dirty="0"/>
                      <a:t> </a:t>
                    </a:r>
                  </a:p>
                </p:txBody>
              </p:sp>
            </mc:Choice>
            <mc:Fallback xmlns="">
              <p:sp>
                <p:nvSpPr>
                  <p:cNvPr id="46" name="Rechteck 45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45005" y="4477432"/>
                    <a:ext cx="1047594" cy="307777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 l="-1744" t="-3922" b="-1960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3" name="Gruppieren 35">
              <a:extLst>
                <a:ext uri="{FF2B5EF4-FFF2-40B4-BE49-F238E27FC236}">
                  <a16:creationId xmlns:a16="http://schemas.microsoft.com/office/drawing/2014/main" id="{735B42EE-8718-E034-5128-DAFAD6620A7A}"/>
                </a:ext>
              </a:extLst>
            </p:cNvPr>
            <p:cNvGrpSpPr/>
            <p:nvPr/>
          </p:nvGrpSpPr>
          <p:grpSpPr>
            <a:xfrm>
              <a:off x="8307504" y="2697345"/>
              <a:ext cx="503408" cy="554257"/>
              <a:chOff x="8307504" y="2697345"/>
              <a:chExt cx="503408" cy="554257"/>
            </a:xfrm>
          </p:grpSpPr>
          <p:cxnSp>
            <p:nvCxnSpPr>
              <p:cNvPr id="14" name="Gerader Verbinder 36">
                <a:extLst>
                  <a:ext uri="{FF2B5EF4-FFF2-40B4-BE49-F238E27FC236}">
                    <a16:creationId xmlns:a16="http://schemas.microsoft.com/office/drawing/2014/main" id="{20029659-87E5-5784-CC06-9D2C2A190ABF}"/>
                  </a:ext>
                </a:extLst>
              </p:cNvPr>
              <p:cNvCxnSpPr/>
              <p:nvPr/>
            </p:nvCxnSpPr>
            <p:spPr>
              <a:xfrm>
                <a:off x="8353945" y="2753680"/>
                <a:ext cx="0" cy="497922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none" w="sm" len="sm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Rechteck 37">
                    <a:extLst>
                      <a:ext uri="{FF2B5EF4-FFF2-40B4-BE49-F238E27FC236}">
                        <a16:creationId xmlns:a16="http://schemas.microsoft.com/office/drawing/2014/main" id="{4B26C7C6-9785-99E4-24AD-0C89D2448D43}"/>
                      </a:ext>
                    </a:extLst>
                  </p:cNvPr>
                  <p:cNvSpPr/>
                  <p:nvPr/>
                </p:nvSpPr>
                <p:spPr>
                  <a:xfrm>
                    <a:off x="8307504" y="2697345"/>
                    <a:ext cx="503408" cy="38812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</m:d>
                            </m:sup>
                          </m:sSubSup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38" name="Rechteck 37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307504" y="2697345"/>
                    <a:ext cx="503408" cy="388120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 b="-312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7A1A38A-227F-4EAA-9352-918D11303236}"/>
              </a:ext>
            </a:extLst>
          </p:cNvPr>
          <p:cNvGrpSpPr>
            <a:grpSpLocks noChangeAspect="1"/>
          </p:cNvGrpSpPr>
          <p:nvPr/>
        </p:nvGrpSpPr>
        <p:grpSpPr>
          <a:xfrm>
            <a:off x="3287994" y="77221"/>
            <a:ext cx="3749702" cy="1036663"/>
            <a:chOff x="1364456" y="1345051"/>
            <a:chExt cx="6116639" cy="1691041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A7C7AF70-07B0-AB56-CD44-A9E16046FA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rcRect t="17747"/>
            <a:stretch/>
          </p:blipFill>
          <p:spPr>
            <a:xfrm>
              <a:off x="1364456" y="1407319"/>
              <a:ext cx="6116639" cy="1628773"/>
            </a:xfrm>
            <a:prstGeom prst="rect">
              <a:avLst/>
            </a:prstGeom>
          </p:spPr>
        </p:pic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0CD554AE-0734-A7F0-2DE3-86A349985E82}"/>
                </a:ext>
              </a:extLst>
            </p:cNvPr>
            <p:cNvSpPr/>
            <p:nvPr/>
          </p:nvSpPr>
          <p:spPr>
            <a:xfrm>
              <a:off x="1578769" y="1345051"/>
              <a:ext cx="492919" cy="1765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endParaRPr lang="en-US" dirty="0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0C427E08-BC18-9FE2-FACA-7127F347C680}"/>
                </a:ext>
              </a:extLst>
            </p:cNvPr>
            <p:cNvSpPr/>
            <p:nvPr/>
          </p:nvSpPr>
          <p:spPr>
            <a:xfrm>
              <a:off x="3783254" y="1407319"/>
              <a:ext cx="667303" cy="1113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endParaRPr lang="en-US" dirty="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703DDEFA-0133-D5FD-6588-F3E047BD489F}"/>
                </a:ext>
              </a:extLst>
            </p:cNvPr>
            <p:cNvSpPr/>
            <p:nvPr/>
          </p:nvSpPr>
          <p:spPr>
            <a:xfrm>
              <a:off x="5921616" y="1389848"/>
              <a:ext cx="853318" cy="1765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endParaRPr lang="en-US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hteck 38">
                <a:extLst>
                  <a:ext uri="{FF2B5EF4-FFF2-40B4-BE49-F238E27FC236}">
                    <a16:creationId xmlns:a16="http://schemas.microsoft.com/office/drawing/2014/main" id="{AE875B7B-7524-3880-60A5-58F09B40B842}"/>
                  </a:ext>
                </a:extLst>
              </p:cNvPr>
              <p:cNvSpPr/>
              <p:nvPr/>
            </p:nvSpPr>
            <p:spPr>
              <a:xfrm>
                <a:off x="2827648" y="1906764"/>
                <a:ext cx="2644506" cy="72071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𝑗𝑘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</m:d>
                            </m:sup>
                          </m:sSubSup>
                        </m:den>
                      </m:f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sz="1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1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1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</m:d>
                            </m:sup>
                          </m:sSubSup>
                        </m:den>
                      </m:f>
                      <m:f>
                        <m:fPr>
                          <m:ctrlPr>
                            <a:rPr lang="en-US" sz="1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1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1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14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</m:d>
                            </m:sup>
                          </m:sSubSup>
                        </m:num>
                        <m:den>
                          <m:r>
                            <a:rPr lang="en-US" sz="1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1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𝑗𝑘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14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</m:d>
                            </m:sup>
                          </m:sSubSup>
                        </m:den>
                      </m:f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1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sz="1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d>
                            <m:dPr>
                              <m:ctrlPr>
                                <a:rPr lang="en-US" sz="1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en-US" sz="1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d>
                            <m:dPr>
                              <m:ctrlPr>
                                <a:rPr lang="en-US" sz="1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sz="1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9" name="Rechteck 38">
                <a:extLst>
                  <a:ext uri="{FF2B5EF4-FFF2-40B4-BE49-F238E27FC236}">
                    <a16:creationId xmlns:a16="http://schemas.microsoft.com/office/drawing/2014/main" id="{AE875B7B-7524-3880-60A5-58F09B40B8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7648" y="1906764"/>
                <a:ext cx="2644506" cy="72071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hteck 37">
                <a:extLst>
                  <a:ext uri="{FF2B5EF4-FFF2-40B4-BE49-F238E27FC236}">
                    <a16:creationId xmlns:a16="http://schemas.microsoft.com/office/drawing/2014/main" id="{1001194F-AF2C-A333-9FAC-1DF061BFF489}"/>
                  </a:ext>
                </a:extLst>
              </p:cNvPr>
              <p:cNvSpPr/>
              <p:nvPr/>
            </p:nvSpPr>
            <p:spPr>
              <a:xfrm>
                <a:off x="3040494" y="4071052"/>
                <a:ext cx="2218813" cy="720710"/>
              </a:xfrm>
              <a:prstGeom prst="rect">
                <a:avLst/>
              </a:prstGeom>
              <a:solidFill>
                <a:schemeClr val="accent6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</m:d>
                            </m:sup>
                          </m:sSubSup>
                        </m:den>
                      </m:f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sz="1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1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1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</m:d>
                            </m:sup>
                          </m:sSubSup>
                        </m:den>
                      </m:f>
                      <m:f>
                        <m:fPr>
                          <m:ctrlPr>
                            <a:rPr lang="en-US" sz="1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14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4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14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140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</m:d>
                            </m:sup>
                          </m:sSubSup>
                        </m:num>
                        <m:den>
                          <m:r>
                            <a:rPr lang="en-US" sz="1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14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4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14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140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</m:d>
                            </m:sup>
                          </m:sSubSup>
                        </m:den>
                      </m:f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1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sz="1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d>
                            <m:dPr>
                              <m:ctrlPr>
                                <a:rPr lang="en-US" sz="1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d>
                        </m:sup>
                      </m:sSubSup>
                      <m:r>
                        <a:rPr lang="en-US" sz="14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0" name="Rechteck 37">
                <a:extLst>
                  <a:ext uri="{FF2B5EF4-FFF2-40B4-BE49-F238E27FC236}">
                    <a16:creationId xmlns:a16="http://schemas.microsoft.com/office/drawing/2014/main" id="{1001194F-AF2C-A333-9FAC-1DF061BFF4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0494" y="4071052"/>
                <a:ext cx="2218813" cy="72071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04769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A703CD-8A1A-50A2-87AE-A6F3D4B64F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A76EF28-59A6-F151-3476-C17035DF10E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DE" dirty="0"/>
                  <a:t>Cost </a:t>
                </a:r>
                <a:r>
                  <a:rPr lang="de-DE" dirty="0" err="1"/>
                  <a:t>function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for one example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</m:d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;    </m:t>
                      </m:r>
                      <m:sSubSup>
                        <m:sSub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d>
                            <m:d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d>
                        </m:sup>
                      </m:sSub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</m:d>
                            </m:sup>
                          </m:sSubSup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;    </m:t>
                      </m:r>
                      <m:sSubSup>
                        <m:sSub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d>
                            <m:d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d>
                        </m:sup>
                      </m:sSub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  <m:e>
                          <m:sSubSup>
                            <m:sSubSup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𝑗𝑘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</m:d>
                            </m:sup>
                          </m:sSubSup>
                          <m:sSubSup>
                            <m:sSubSup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sup>
                          </m:sSub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</m:d>
                            </m:sup>
                          </m:sSubSup>
                        </m:e>
                      </m:nary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Find the partial derivatives with respect to the model parameters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>
                    <a:solidFill>
                      <a:schemeClr val="bg2"/>
                    </a:solidFill>
                  </a:rPr>
                  <a:t>Note:</a:t>
                </a:r>
              </a:p>
              <a:p>
                <a:r>
                  <a:rPr lang="en-US" sz="1400" dirty="0"/>
                  <a:t>If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1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d>
                          <m:dPr>
                            <m:ctrlPr>
                              <a:rPr lang="en-US" sz="1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</m:d>
                      </m:sup>
                    </m:sSubSup>
                  </m:oMath>
                </a14:m>
                <a:r>
                  <a:rPr lang="en-US" sz="1400" dirty="0"/>
                  <a:t> were known, then for each neuron </a:t>
                </a:r>
                <a14:m>
                  <m:oMath xmlns:m="http://schemas.openxmlformats.org/officeDocument/2006/math">
                    <m:r>
                      <a:rPr lang="en-US" sz="1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sz="1400" dirty="0"/>
                  <a:t> and layer </a:t>
                </a:r>
                <a14:m>
                  <m:oMath xmlns:m="http://schemas.openxmlformats.org/officeDocument/2006/math">
                    <m:r>
                      <a:rPr lang="en-US" sz="1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US" sz="1400" dirty="0"/>
                  <a:t>, the derivative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𝐶</m:t>
                        </m:r>
                      </m:num>
                      <m:den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𝑗𝑘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</m:d>
                          </m:sup>
                        </m:sSubSup>
                      </m:den>
                    </m:f>
                  </m:oMath>
                </a14:m>
                <a:r>
                  <a:rPr lang="en-US" sz="1400" dirty="0"/>
                  <a:t> could be computed by simply </a:t>
                </a:r>
                <a:br>
                  <a:rPr lang="en-US" sz="1400" dirty="0"/>
                </a:br>
                <a:r>
                  <a:rPr lang="en-US" sz="1400" dirty="0"/>
                  <a:t>multiplying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1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d>
                          <m:dPr>
                            <m:ctrlPr>
                              <a:rPr lang="en-US" sz="1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</m:d>
                      </m:sup>
                    </m:sSubSup>
                  </m:oMath>
                </a14:m>
                <a:r>
                  <a:rPr lang="en-US" sz="1400" dirty="0"/>
                  <a:t> of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p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sz="1400" dirty="0"/>
                  <a:t> neuron of the current layer </a:t>
                </a:r>
                <a14:m>
                  <m:oMath xmlns:m="http://schemas.openxmlformats.org/officeDocument/2006/math">
                    <m:r>
                      <a:rPr lang="en-US" sz="1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𝑙</m:t>
                    </m:r>
                    <m:r>
                      <a:rPr lang="de-DE" sz="14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400" dirty="0"/>
                  <a:t>with the output of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sz="1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sz="1400" dirty="0"/>
                  <a:t> neuron from </a:t>
                </a:r>
                <a:br>
                  <a:rPr lang="en-US" sz="1400" dirty="0"/>
                </a:br>
                <a:r>
                  <a:rPr lang="en-US" sz="1400" dirty="0"/>
                  <a:t>the previous layer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d>
                          <m:dPr>
                            <m:ctrlPr>
                              <a:rPr lang="en-US" sz="1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sz="1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sup>
                    </m:sSubSup>
                  </m:oMath>
                </a14:m>
                <a:endParaRPr lang="en-US" sz="1400" dirty="0"/>
              </a:p>
              <a:p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A76EF28-59A6-F151-3476-C17035DF10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89" t="-9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E8E1E013-1E8F-8D01-8A9C-CE1F19701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3.4 Backpropagation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FCAD04-DD41-4344-C2D0-6C4560DEBC5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18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3D4EE1-5DD5-3F0F-9E3F-C25A1FEBF23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Leon Herrmann &amp; Stefan Kollmannsberger || Deep Learning in Computational Mechanics || Bauhaus-Universität Weimar</a:t>
            </a:r>
            <a:endParaRPr lang="en-US"/>
          </a:p>
        </p:txBody>
      </p:sp>
      <p:grpSp>
        <p:nvGrpSpPr>
          <p:cNvPr id="11" name="Gruppieren 33">
            <a:extLst>
              <a:ext uri="{FF2B5EF4-FFF2-40B4-BE49-F238E27FC236}">
                <a16:creationId xmlns:a16="http://schemas.microsoft.com/office/drawing/2014/main" id="{76421673-E297-ACEA-E888-A0B0A7FC6825}"/>
              </a:ext>
            </a:extLst>
          </p:cNvPr>
          <p:cNvGrpSpPr/>
          <p:nvPr/>
        </p:nvGrpSpPr>
        <p:grpSpPr>
          <a:xfrm>
            <a:off x="6390263" y="2764849"/>
            <a:ext cx="2675156" cy="2090136"/>
            <a:chOff x="6145005" y="2697345"/>
            <a:chExt cx="2675156" cy="2090136"/>
          </a:xfrm>
        </p:grpSpPr>
        <p:grpSp>
          <p:nvGrpSpPr>
            <p:cNvPr id="12" name="Gruppieren 34">
              <a:extLst>
                <a:ext uri="{FF2B5EF4-FFF2-40B4-BE49-F238E27FC236}">
                  <a16:creationId xmlns:a16="http://schemas.microsoft.com/office/drawing/2014/main" id="{04C65065-3D72-D41E-D77D-B2B671E62D4E}"/>
                </a:ext>
              </a:extLst>
            </p:cNvPr>
            <p:cNvGrpSpPr/>
            <p:nvPr/>
          </p:nvGrpSpPr>
          <p:grpSpPr>
            <a:xfrm>
              <a:off x="6145005" y="3313871"/>
              <a:ext cx="2675156" cy="1473610"/>
              <a:chOff x="6145005" y="3313871"/>
              <a:chExt cx="2675156" cy="147361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Rechteck 38">
                    <a:extLst>
                      <a:ext uri="{FF2B5EF4-FFF2-40B4-BE49-F238E27FC236}">
                        <a16:creationId xmlns:a16="http://schemas.microsoft.com/office/drawing/2014/main" id="{09FECE5E-CE42-5341-7E03-E6CDC0CA9ECF}"/>
                      </a:ext>
                    </a:extLst>
                  </p:cNvPr>
                  <p:cNvSpPr/>
                  <p:nvPr/>
                </p:nvSpPr>
                <p:spPr>
                  <a:xfrm>
                    <a:off x="7501788" y="3313871"/>
                    <a:ext cx="1318373" cy="414729"/>
                  </a:xfrm>
                  <a:prstGeom prst="rect">
                    <a:avLst/>
                  </a:prstGeom>
                  <a:ln cap="flat">
                    <a:noFill/>
                  </a:ln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𝜎</m:t>
                          </m:r>
                          <m:d>
                            <m:d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</m:d>
                                </m:sup>
                              </m:sSubSup>
                            </m:e>
                          </m:d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39" name="Rechteck 38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501788" y="3313871"/>
                    <a:ext cx="1318373" cy="414729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  <a:ln cap="flat"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7" name="Abgerundetes Rechteck 39">
                <a:extLst>
                  <a:ext uri="{FF2B5EF4-FFF2-40B4-BE49-F238E27FC236}">
                    <a16:creationId xmlns:a16="http://schemas.microsoft.com/office/drawing/2014/main" id="{1C6B4286-DD5C-E39B-2B76-0853FD18E2AF}"/>
                  </a:ext>
                </a:extLst>
              </p:cNvPr>
              <p:cNvSpPr/>
              <p:nvPr/>
            </p:nvSpPr>
            <p:spPr>
              <a:xfrm>
                <a:off x="7501788" y="3313871"/>
                <a:ext cx="1226022" cy="439000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4000"/>
                  </a:lnSpc>
                </a:pPr>
                <a:endParaRPr lang="en-US" dirty="0"/>
              </a:p>
            </p:txBody>
          </p:sp>
          <p:sp>
            <p:nvSpPr>
              <p:cNvPr id="18" name="Abgerundetes Rechteck 40">
                <a:extLst>
                  <a:ext uri="{FF2B5EF4-FFF2-40B4-BE49-F238E27FC236}">
                    <a16:creationId xmlns:a16="http://schemas.microsoft.com/office/drawing/2014/main" id="{F11255D8-F7EE-1929-5B3F-171AF8618763}"/>
                  </a:ext>
                </a:extLst>
              </p:cNvPr>
              <p:cNvSpPr/>
              <p:nvPr/>
            </p:nvSpPr>
            <p:spPr>
              <a:xfrm>
                <a:off x="6354299" y="4039763"/>
                <a:ext cx="629008" cy="40749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4000"/>
                  </a:lnSpc>
                </a:pPr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Rechteck 41">
                    <a:extLst>
                      <a:ext uri="{FF2B5EF4-FFF2-40B4-BE49-F238E27FC236}">
                        <a16:creationId xmlns:a16="http://schemas.microsoft.com/office/drawing/2014/main" id="{A06CAA7E-AE11-24A8-92AE-A73BEF8B8050}"/>
                      </a:ext>
                    </a:extLst>
                  </p:cNvPr>
                  <p:cNvSpPr/>
                  <p:nvPr/>
                </p:nvSpPr>
                <p:spPr>
                  <a:xfrm>
                    <a:off x="6331210" y="4062434"/>
                    <a:ext cx="675185" cy="36215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de-DE" sz="14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sup>
                          </m:sSubSup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42" name="Rechteck 4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31210" y="4062434"/>
                    <a:ext cx="675185" cy="362150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0" name="Gerader Verbinder 42">
                <a:extLst>
                  <a:ext uri="{FF2B5EF4-FFF2-40B4-BE49-F238E27FC236}">
                    <a16:creationId xmlns:a16="http://schemas.microsoft.com/office/drawing/2014/main" id="{196BB797-8C10-0388-EEDD-339722921F64}"/>
                  </a:ext>
                </a:extLst>
              </p:cNvPr>
              <p:cNvCxnSpPr>
                <a:stCxn id="19" idx="3"/>
                <a:endCxn id="17" idx="1"/>
              </p:cNvCxnSpPr>
              <p:nvPr/>
            </p:nvCxnSpPr>
            <p:spPr>
              <a:xfrm flipV="1">
                <a:off x="7006395" y="3533371"/>
                <a:ext cx="495393" cy="710138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none" w="sm" len="sm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Rechteck 43">
                    <a:extLst>
                      <a:ext uri="{FF2B5EF4-FFF2-40B4-BE49-F238E27FC236}">
                        <a16:creationId xmlns:a16="http://schemas.microsoft.com/office/drawing/2014/main" id="{4BAA5758-6750-AFCB-2682-7F327F2C18EE}"/>
                      </a:ext>
                    </a:extLst>
                  </p:cNvPr>
                  <p:cNvSpPr/>
                  <p:nvPr/>
                </p:nvSpPr>
                <p:spPr>
                  <a:xfrm>
                    <a:off x="6828157" y="3553996"/>
                    <a:ext cx="545534" cy="38812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𝑗𝑘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</m:d>
                            </m:sup>
                          </m:sSubSup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44" name="Rechteck 43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28157" y="3553996"/>
                    <a:ext cx="545534" cy="388120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b="-476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Rechteck 44">
                    <a:extLst>
                      <a:ext uri="{FF2B5EF4-FFF2-40B4-BE49-F238E27FC236}">
                        <a16:creationId xmlns:a16="http://schemas.microsoft.com/office/drawing/2014/main" id="{3A452D76-2409-257B-3623-CF06D0B821A5}"/>
                      </a:ext>
                    </a:extLst>
                  </p:cNvPr>
                  <p:cNvSpPr/>
                  <p:nvPr/>
                </p:nvSpPr>
                <p:spPr>
                  <a:xfrm>
                    <a:off x="7883424" y="4479704"/>
                    <a:ext cx="733791" cy="307777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sz="1400" dirty="0"/>
                      <a:t>layer </a:t>
                    </a:r>
                    <a14:m>
                      <m:oMath xmlns:m="http://schemas.openxmlformats.org/officeDocument/2006/math"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𝑙</m:t>
                        </m:r>
                      </m:oMath>
                    </a14:m>
                    <a:r>
                      <a:rPr lang="en-US" sz="1400" dirty="0"/>
                      <a:t> </a:t>
                    </a:r>
                  </a:p>
                </p:txBody>
              </p:sp>
            </mc:Choice>
            <mc:Fallback xmlns="">
              <p:sp>
                <p:nvSpPr>
                  <p:cNvPr id="45" name="Rechteck 44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883424" y="4479704"/>
                    <a:ext cx="733791" cy="307777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l="-2500" t="-1961" b="-1960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" name="Rechteck 45">
                    <a:extLst>
                      <a:ext uri="{FF2B5EF4-FFF2-40B4-BE49-F238E27FC236}">
                        <a16:creationId xmlns:a16="http://schemas.microsoft.com/office/drawing/2014/main" id="{533700B6-3D6A-F5C9-B869-68D59A1065AF}"/>
                      </a:ext>
                    </a:extLst>
                  </p:cNvPr>
                  <p:cNvSpPr/>
                  <p:nvPr/>
                </p:nvSpPr>
                <p:spPr>
                  <a:xfrm>
                    <a:off x="6145005" y="4477432"/>
                    <a:ext cx="1047594" cy="307777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sz="1400" dirty="0"/>
                      <a:t>layer </a:t>
                    </a:r>
                    <a14:m>
                      <m:oMath xmlns:m="http://schemas.openxmlformats.org/officeDocument/2006/math"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oMath>
                    </a14:m>
                    <a:r>
                      <a:rPr lang="en-US" sz="1400" dirty="0"/>
                      <a:t> </a:t>
                    </a:r>
                  </a:p>
                </p:txBody>
              </p:sp>
            </mc:Choice>
            <mc:Fallback xmlns="">
              <p:sp>
                <p:nvSpPr>
                  <p:cNvPr id="46" name="Rechteck 45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45005" y="4477432"/>
                    <a:ext cx="1047594" cy="307777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 l="-1744" t="-3922" b="-1960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3" name="Gruppieren 35">
              <a:extLst>
                <a:ext uri="{FF2B5EF4-FFF2-40B4-BE49-F238E27FC236}">
                  <a16:creationId xmlns:a16="http://schemas.microsoft.com/office/drawing/2014/main" id="{8C9C926C-2FCE-6476-182B-ABA922E8E741}"/>
                </a:ext>
              </a:extLst>
            </p:cNvPr>
            <p:cNvGrpSpPr/>
            <p:nvPr/>
          </p:nvGrpSpPr>
          <p:grpSpPr>
            <a:xfrm>
              <a:off x="8307504" y="2697345"/>
              <a:ext cx="503408" cy="554257"/>
              <a:chOff x="8307504" y="2697345"/>
              <a:chExt cx="503408" cy="554257"/>
            </a:xfrm>
          </p:grpSpPr>
          <p:cxnSp>
            <p:nvCxnSpPr>
              <p:cNvPr id="14" name="Gerader Verbinder 36">
                <a:extLst>
                  <a:ext uri="{FF2B5EF4-FFF2-40B4-BE49-F238E27FC236}">
                    <a16:creationId xmlns:a16="http://schemas.microsoft.com/office/drawing/2014/main" id="{7E14A441-1241-8096-0834-61077D8F3612}"/>
                  </a:ext>
                </a:extLst>
              </p:cNvPr>
              <p:cNvCxnSpPr/>
              <p:nvPr/>
            </p:nvCxnSpPr>
            <p:spPr>
              <a:xfrm>
                <a:off x="8353945" y="2753680"/>
                <a:ext cx="0" cy="497922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none" w="sm" len="sm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Rechteck 37">
                    <a:extLst>
                      <a:ext uri="{FF2B5EF4-FFF2-40B4-BE49-F238E27FC236}">
                        <a16:creationId xmlns:a16="http://schemas.microsoft.com/office/drawing/2014/main" id="{F7932644-05EE-0221-51DF-B3FC2C5BC6EF}"/>
                      </a:ext>
                    </a:extLst>
                  </p:cNvPr>
                  <p:cNvSpPr/>
                  <p:nvPr/>
                </p:nvSpPr>
                <p:spPr>
                  <a:xfrm>
                    <a:off x="8307504" y="2697345"/>
                    <a:ext cx="503408" cy="38812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</m:d>
                            </m:sup>
                          </m:sSubSup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38" name="Rechteck 37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307504" y="2697345"/>
                    <a:ext cx="503408" cy="388120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 b="-312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hteck 38">
                <a:extLst>
                  <a:ext uri="{FF2B5EF4-FFF2-40B4-BE49-F238E27FC236}">
                    <a16:creationId xmlns:a16="http://schemas.microsoft.com/office/drawing/2014/main" id="{48E06A2A-3A7B-14FA-7D66-39160FE8D504}"/>
                  </a:ext>
                </a:extLst>
              </p:cNvPr>
              <p:cNvSpPr/>
              <p:nvPr/>
            </p:nvSpPr>
            <p:spPr>
              <a:xfrm>
                <a:off x="2827648" y="1906764"/>
                <a:ext cx="2644506" cy="72071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𝑗𝑘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</m:d>
                            </m:sup>
                          </m:sSubSup>
                        </m:den>
                      </m:f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sz="1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1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1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</m:d>
                            </m:sup>
                          </m:sSubSup>
                        </m:den>
                      </m:f>
                      <m:f>
                        <m:fPr>
                          <m:ctrlPr>
                            <a:rPr lang="en-US" sz="1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1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1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14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</m:d>
                            </m:sup>
                          </m:sSubSup>
                        </m:num>
                        <m:den>
                          <m:r>
                            <a:rPr lang="en-US" sz="1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1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𝑗𝑘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14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</m:d>
                            </m:sup>
                          </m:sSubSup>
                        </m:den>
                      </m:f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1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sz="1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d>
                            <m:dPr>
                              <m:ctrlPr>
                                <a:rPr lang="en-US" sz="1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en-US" sz="1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d>
                            <m:dPr>
                              <m:ctrlPr>
                                <a:rPr lang="en-US" sz="1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sz="1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4" name="Rechteck 38">
                <a:extLst>
                  <a:ext uri="{FF2B5EF4-FFF2-40B4-BE49-F238E27FC236}">
                    <a16:creationId xmlns:a16="http://schemas.microsoft.com/office/drawing/2014/main" id="{48E06A2A-3A7B-14FA-7D66-39160FE8D5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7648" y="1906764"/>
                <a:ext cx="2644506" cy="72071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5" name="Group 24">
            <a:extLst>
              <a:ext uri="{FF2B5EF4-FFF2-40B4-BE49-F238E27FC236}">
                <a16:creationId xmlns:a16="http://schemas.microsoft.com/office/drawing/2014/main" id="{6EABCF65-E377-C654-3784-26147CAD0094}"/>
              </a:ext>
            </a:extLst>
          </p:cNvPr>
          <p:cNvGrpSpPr>
            <a:grpSpLocks noChangeAspect="1"/>
          </p:cNvGrpSpPr>
          <p:nvPr/>
        </p:nvGrpSpPr>
        <p:grpSpPr>
          <a:xfrm>
            <a:off x="3287994" y="77221"/>
            <a:ext cx="3749702" cy="1036663"/>
            <a:chOff x="1364456" y="1345051"/>
            <a:chExt cx="6116639" cy="1691041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E2A66374-6768-EBB2-F555-F369C83265B7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rcRect t="17747"/>
            <a:stretch/>
          </p:blipFill>
          <p:spPr>
            <a:xfrm>
              <a:off x="1364456" y="1407319"/>
              <a:ext cx="6116639" cy="1628773"/>
            </a:xfrm>
            <a:prstGeom prst="rect">
              <a:avLst/>
            </a:prstGeom>
          </p:spPr>
        </p:pic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0E732BBE-A09E-889D-1FF1-A88EDF4E38E6}"/>
                </a:ext>
              </a:extLst>
            </p:cNvPr>
            <p:cNvSpPr/>
            <p:nvPr/>
          </p:nvSpPr>
          <p:spPr>
            <a:xfrm>
              <a:off x="1578769" y="1345051"/>
              <a:ext cx="492919" cy="1765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endParaRPr lang="en-US" dirty="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DCCA05A-8683-16A4-31D4-2076C5DED778}"/>
                </a:ext>
              </a:extLst>
            </p:cNvPr>
            <p:cNvSpPr/>
            <p:nvPr/>
          </p:nvSpPr>
          <p:spPr>
            <a:xfrm>
              <a:off x="3783254" y="1407319"/>
              <a:ext cx="667303" cy="1113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endParaRPr lang="en-US" dirty="0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6DB788E-8CFD-5683-CACA-6EEDD3FF7CDA}"/>
                </a:ext>
              </a:extLst>
            </p:cNvPr>
            <p:cNvSpPr/>
            <p:nvPr/>
          </p:nvSpPr>
          <p:spPr>
            <a:xfrm>
              <a:off x="5921616" y="1389848"/>
              <a:ext cx="853318" cy="1765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695616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90843AA-EF45-0B10-5338-3BE51755A4F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Find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d>
                          <m:d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</m:d>
                      </m:sup>
                    </m:sSubSup>
                  </m:oMath>
                </a14:m>
                <a:r>
                  <a:rPr lang="en-US" dirty="0"/>
                  <a:t> for the last layer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/>
                  <a:t>, i.e.,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</m:d>
                      </m:sup>
                    </m:sSubSup>
                  </m:oMath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</m:d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</m:d>
                            </m:sup>
                          </m:sSub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</m:d>
                            </m:sup>
                          </m:sSubSup>
                        </m:den>
                      </m:f>
                      <m:f>
                        <m:f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</m:d>
                            </m:sup>
                          </m:sSubSup>
                        </m:num>
                        <m:den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</m:d>
                            </m:sup>
                          </m:sSub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</m:d>
                            </m:sup>
                          </m:sSubSup>
                        </m:den>
                      </m:f>
                      <m:sSup>
                        <m:sSup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</m:d>
                            </m:sup>
                          </m:sSub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</m:d>
                            </m:sup>
                          </m:sSubSup>
                        </m:e>
                      </m:d>
                      <m:sSup>
                        <m:sSup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</m:d>
                            </m:sup>
                          </m:sSub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sSup>
                        <m:sSupPr>
                          <m:ctrlPr>
                            <a:rPr lang="en-US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</m:d>
                            </m:sup>
                          </m:sSubSup>
                        </m:e>
                      </m:d>
                    </m:oMath>
                  </m:oMathPara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Find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d>
                          <m:d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</m:d>
                      </m:sup>
                    </m:sSubSup>
                  </m:oMath>
                </a14:m>
                <a:r>
                  <a:rPr lang="en-US" dirty="0"/>
                  <a:t> for all layers  (</a:t>
                </a:r>
                <a:r>
                  <a:rPr lang="en-US" dirty="0">
                    <a:solidFill>
                      <a:schemeClr val="bg2"/>
                    </a:solidFill>
                  </a:rPr>
                  <a:t>idea: </a:t>
                </a:r>
                <a:r>
                  <a:rPr lang="en-US" dirty="0"/>
                  <a:t>since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</m:d>
                      </m:sup>
                    </m:sSubSup>
                  </m:oMath>
                </a14:m>
                <a:r>
                  <a:rPr lang="en-US" dirty="0"/>
                  <a:t> is known find a relation between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</m:d>
                      </m:sup>
                    </m:sSubSup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d>
                          <m:dPr>
                            <m:ctrlPr>
                              <a:rPr lang="en-US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e>
                        </m:d>
                      </m:sup>
                    </m:sSubSup>
                  </m:oMath>
                </a14:m>
                <a:r>
                  <a:rPr lang="en-US" dirty="0"/>
                  <a:t> )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d>
                            <m:d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d>
                        </m:sup>
                      </m:sSubSup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</m:d>
                            </m:sup>
                          </m:sSubSup>
                        </m:den>
                      </m:f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14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US" sz="1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1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num>
                            <m:den>
                              <m:r>
                                <a:rPr lang="en-US" sz="1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Sup>
                                <m:sSubSupPr>
                                  <m:ctrlPr>
                                    <a:rPr lang="en-US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sz="1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  <m:r>
                                        <a:rPr lang="en-US" sz="1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e>
                                  </m:d>
                                </m:sup>
                              </m:sSubSup>
                            </m:den>
                          </m:f>
                        </m:e>
                      </m:nary>
                      <m:f>
                        <m:fPr>
                          <m:ctrlPr>
                            <a:rPr lang="en-US" sz="1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1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1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14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en-US" sz="14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e>
                              </m:d>
                            </m:sup>
                          </m:sSubSup>
                        </m:num>
                        <m:den>
                          <m:r>
                            <a:rPr lang="en-US" sz="1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1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1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14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</m:d>
                            </m:sup>
                          </m:sSubSup>
                        </m:den>
                      </m:f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14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US" sz="1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Sup>
                                <m:sSubSupPr>
                                  <m:ctrlPr>
                                    <a:rPr lang="en-US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sz="1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  <m:r>
                                        <a:rPr lang="en-US" sz="1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e>
                                  </m:d>
                                </m:sup>
                              </m:sSubSup>
                            </m:num>
                            <m:den>
                              <m:r>
                                <a:rPr lang="en-US" sz="1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Sup>
                                <m:sSubSupPr>
                                  <m:ctrlPr>
                                    <a:rPr lang="en-US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sz="1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</m:d>
                                </m:sup>
                              </m:sSubSup>
                            </m:den>
                          </m:f>
                          <m:sSubSup>
                            <m:sSubSupPr>
                              <m:ctrlPr>
                                <a:rPr lang="en-US" sz="1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sz="1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14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en-US" sz="14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e>
                              </m:d>
                            </m:sup>
                          </m:sSubSup>
                        </m:e>
                      </m:nary>
                    </m:oMath>
                  </m:oMathPara>
                </a14:m>
                <a:endParaRPr lang="en-US" sz="14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d>
                            <m:d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sup>
                      </m:sSubSup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14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𝑘𝑗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e>
                              </m:d>
                            </m:sup>
                          </m:sSubSup>
                          <m:sSubSup>
                            <m:sSubSupPr>
                              <m:ctrlPr>
                                <a:rPr lang="en-US" sz="1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1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14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=</m:t>
                          </m:r>
                        </m:e>
                      </m:nary>
                      <m:nary>
                        <m:naryPr>
                          <m:chr m:val="∑"/>
                          <m:supHide m:val="on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14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𝑘𝑗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e>
                              </m:d>
                            </m:sup>
                          </m:sSubSup>
                          <m:sSubSup>
                            <m:sSubSupPr>
                              <m:ctrlPr>
                                <a:rPr lang="en-US" sz="1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  <m:r>
                                <a:rPr lang="en-US" sz="1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1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14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sz="1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e>
                              </m:d>
                            </m:sup>
                          </m:sSubSup>
                        </m:e>
                      </m:nary>
                    </m:oMath>
                  </m:oMathPara>
                </a14:m>
                <a:endParaRPr lang="en-US" sz="1400" dirty="0"/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1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sz="1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1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sz="1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  <m:r>
                                  <a:rPr lang="en-US" sz="1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e>
                            </m:d>
                          </m:sup>
                        </m:sSubSup>
                      </m:num>
                      <m:den>
                        <m:r>
                          <a:rPr lang="en-US" sz="1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sz="1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1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sz="1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d>
                          </m:sup>
                        </m:sSubSup>
                      </m:den>
                    </m:f>
                    <m:r>
                      <a:rPr lang="en-US" sz="1400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1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𝑘𝑗</m:t>
                        </m:r>
                      </m:sub>
                      <m:sup>
                        <m:d>
                          <m:dPr>
                            <m:ctrlPr>
                              <a:rPr lang="en-US" sz="1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sz="1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e>
                        </m:d>
                      </m:sup>
                    </m:sSubSup>
                    <m:sSup>
                      <m:sSupPr>
                        <m:ctrlPr>
                          <a:rPr lang="en-US" sz="1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1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1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US" sz="1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1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d>
                          <m:dPr>
                            <m:ctrlPr>
                              <a:rPr lang="en-US" sz="1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</m:d>
                      </m:sup>
                    </m:sSubSup>
                    <m:r>
                      <a:rPr lang="en-US" sz="1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             substitution into expression for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</m:d>
                      </m:sup>
                    </m:sSubSup>
                  </m:oMath>
                </a14:m>
                <a:r>
                  <a:rPr lang="en-US" dirty="0"/>
                  <a:t>  </a:t>
                </a:r>
              </a:p>
              <a:p>
                <a:br>
                  <a:rPr lang="en-US" sz="1400" dirty="0"/>
                </a:br>
                <a:endParaRPr lang="en-US" sz="1400" dirty="0"/>
              </a:p>
              <a:p>
                <a:endParaRPr lang="en-US" sz="1400" dirty="0"/>
              </a:p>
              <a:p>
                <a:endParaRPr lang="en-US" sz="1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endParaRPr lang="en-US" b="0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b="1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90843AA-EF45-0B10-5338-3BE51755A4F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6CB70DC9-EC99-76B6-87D7-2C09C7BE0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3.4 Backpropagation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108D70-8D5E-1DA4-23CE-6599C051088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19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450D97-2B4E-4446-FB7F-6F8C24AD066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Leon Herrmann &amp; Stefan Kollmannsberger || Deep Learning in Computational Mechanics || Bauhaus-Universität Weimar</a:t>
            </a:r>
            <a:endParaRPr lang="en-US"/>
          </a:p>
        </p:txBody>
      </p:sp>
      <p:sp>
        <p:nvSpPr>
          <p:cNvPr id="6" name="Rechteck 17">
            <a:extLst>
              <a:ext uri="{FF2B5EF4-FFF2-40B4-BE49-F238E27FC236}">
                <a16:creationId xmlns:a16="http://schemas.microsoft.com/office/drawing/2014/main" id="{064D60E1-9790-0C2E-C147-40EB85D473F5}"/>
              </a:ext>
            </a:extLst>
          </p:cNvPr>
          <p:cNvSpPr/>
          <p:nvPr/>
        </p:nvSpPr>
        <p:spPr>
          <a:xfrm>
            <a:off x="3250406" y="2235538"/>
            <a:ext cx="571500" cy="6724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hteck 21">
                <a:extLst>
                  <a:ext uri="{FF2B5EF4-FFF2-40B4-BE49-F238E27FC236}">
                    <a16:creationId xmlns:a16="http://schemas.microsoft.com/office/drawing/2014/main" id="{D51A4704-2ED9-3EC8-3884-692C67833EBB}"/>
                  </a:ext>
                </a:extLst>
              </p:cNvPr>
              <p:cNvSpPr/>
              <p:nvPr/>
            </p:nvSpPr>
            <p:spPr>
              <a:xfrm>
                <a:off x="5676550" y="3518915"/>
                <a:ext cx="3129018" cy="637932"/>
              </a:xfrm>
              <a:prstGeom prst="rect">
                <a:avLst/>
              </a:prstGeom>
              <a:solidFill>
                <a:schemeClr val="accent6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d>
                            <m:d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d>
                        </m:sup>
                      </m:sSubSup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</m:d>
                            </m:sup>
                          </m:sSubSup>
                        </m:den>
                      </m:f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14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sz="1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𝑘𝑗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en-US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e>
                              </m:d>
                            </m:sup>
                          </m:sSubSup>
                          <m:sSup>
                            <m:sSupPr>
                              <m:ctrlPr>
                                <a:rPr lang="en-US" sz="1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1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sz="1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en-US" sz="1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1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sz="1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sz="1400" dirty="0"/>
                            <m:t> </m:t>
                          </m:r>
                          <m:sSubSup>
                            <m:sSubSupPr>
                              <m:ctrlPr>
                                <a:rPr lang="en-US" sz="1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sz="1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14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en-US" sz="14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e>
                              </m:d>
                            </m:sup>
                          </m:sSubSup>
                        </m:e>
                      </m:nary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7" name="Rechteck 21">
                <a:extLst>
                  <a:ext uri="{FF2B5EF4-FFF2-40B4-BE49-F238E27FC236}">
                    <a16:creationId xmlns:a16="http://schemas.microsoft.com/office/drawing/2014/main" id="{D51A4704-2ED9-3EC8-3884-692C67833E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6550" y="3518915"/>
                <a:ext cx="3129018" cy="637932"/>
              </a:xfrm>
              <a:prstGeom prst="rect">
                <a:avLst/>
              </a:prstGeom>
              <a:blipFill>
                <a:blip r:embed="rId3"/>
                <a:stretch>
                  <a:fillRect t="-111429" b="-1561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hteck 15">
            <a:extLst>
              <a:ext uri="{FF2B5EF4-FFF2-40B4-BE49-F238E27FC236}">
                <a16:creationId xmlns:a16="http://schemas.microsoft.com/office/drawing/2014/main" id="{B47DB739-5C4A-637A-DC54-887089C3F9BF}"/>
              </a:ext>
            </a:extLst>
          </p:cNvPr>
          <p:cNvSpPr/>
          <p:nvPr/>
        </p:nvSpPr>
        <p:spPr>
          <a:xfrm>
            <a:off x="257174" y="3023357"/>
            <a:ext cx="515779" cy="3478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dirty="0"/>
          </a:p>
        </p:txBody>
      </p:sp>
      <p:sp>
        <p:nvSpPr>
          <p:cNvPr id="9" name="Rechteck 17">
            <a:extLst>
              <a:ext uri="{FF2B5EF4-FFF2-40B4-BE49-F238E27FC236}">
                <a16:creationId xmlns:a16="http://schemas.microsoft.com/office/drawing/2014/main" id="{1F2F049C-4F77-F02A-E9BF-AB161C9A83C3}"/>
              </a:ext>
            </a:extLst>
          </p:cNvPr>
          <p:cNvSpPr/>
          <p:nvPr/>
        </p:nvSpPr>
        <p:spPr>
          <a:xfrm>
            <a:off x="269082" y="3518915"/>
            <a:ext cx="515779" cy="5601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DBA7C3F-21E6-CC4D-B822-C1D285EAECA2}"/>
                  </a:ext>
                </a:extLst>
              </p:cNvPr>
              <p:cNvSpPr txBox="1"/>
              <p:nvPr/>
            </p:nvSpPr>
            <p:spPr>
              <a:xfrm>
                <a:off x="5921178" y="2400630"/>
                <a:ext cx="2639762" cy="408573"/>
              </a:xfrm>
              <a:prstGeom prst="rect">
                <a:avLst/>
              </a:prstGeom>
              <a:solidFill>
                <a:schemeClr val="accent6"/>
              </a:solidFill>
              <a:ln w="28575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14000"/>
                  </a:lnSpc>
                </a:pPr>
                <a:r>
                  <a:rPr lang="en-GB" sz="1200" dirty="0">
                    <a:latin typeface="+mn-lt"/>
                  </a:rPr>
                  <a:t> Note, that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GB" sz="12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GB" sz="12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GB" sz="12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  <m:e>
                        <m:r>
                          <a:rPr lang="en-GB" sz="12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nary>
                  </m:oMath>
                </a14:m>
                <a:r>
                  <a:rPr lang="en-GB" sz="1200" dirty="0">
                    <a:latin typeface="+mn-lt"/>
                  </a:rPr>
                  <a:t>is the summation over </a:t>
                </a:r>
              </a:p>
              <a:p>
                <a:pPr>
                  <a:lnSpc>
                    <a:spcPct val="114000"/>
                  </a:lnSpc>
                </a:pPr>
                <a:r>
                  <a:rPr lang="en-GB" sz="1200" dirty="0">
                    <a:latin typeface="+mn-lt"/>
                  </a:rPr>
                  <a:t> the neurons in the next layer, i.e., </a:t>
                </a:r>
                <a14:m>
                  <m:oMath xmlns:m="http://schemas.openxmlformats.org/officeDocument/2006/math">
                    <m:r>
                      <a:rPr lang="da-DK" sz="1200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1200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da-DK" sz="1200" b="0" i="1" smtClean="0">
                        <a:latin typeface="Cambria Math" panose="02040503050406030204" pitchFamily="18" charset="0"/>
                      </a:rPr>
                      <m:t>+1)</m:t>
                    </m:r>
                  </m:oMath>
                </a14:m>
                <a:r>
                  <a:rPr lang="en-GB" sz="1200" dirty="0">
                    <a:latin typeface="+mn-lt"/>
                  </a:rPr>
                  <a:t> 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DBA7C3F-21E6-CC4D-B822-C1D285EAEC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1178" y="2400630"/>
                <a:ext cx="2639762" cy="408573"/>
              </a:xfrm>
              <a:prstGeom prst="rect">
                <a:avLst/>
              </a:prstGeom>
              <a:blipFill>
                <a:blip r:embed="rId4"/>
                <a:stretch>
                  <a:fillRect l="-2079" t="-74627" r="-693" b="-67164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hteck 8">
                <a:extLst>
                  <a:ext uri="{FF2B5EF4-FFF2-40B4-BE49-F238E27FC236}">
                    <a16:creationId xmlns:a16="http://schemas.microsoft.com/office/drawing/2014/main" id="{6FAAC1BA-284B-6859-2AC2-CC2E22BE8028}"/>
                  </a:ext>
                </a:extLst>
              </p:cNvPr>
              <p:cNvSpPr/>
              <p:nvPr/>
            </p:nvSpPr>
            <p:spPr>
              <a:xfrm>
                <a:off x="3250406" y="67070"/>
                <a:ext cx="2040495" cy="4572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sz="1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…</m:t>
                    </m:r>
                    <m:r>
                      <a:rPr lang="en-US" sz="1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de-DE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1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1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Sup>
                              <m:sSubSupPr>
                                <m:ctrlPr>
                                  <a:rPr lang="en-US" sz="1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1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d>
                                  <m:dPr>
                                    <m:ctrlPr>
                                      <a:rPr lang="en-US" sz="1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</m:d>
                              </m:sup>
                            </m:sSubSup>
                          </m:e>
                        </m:d>
                      </m:e>
                      <m:sup>
                        <m:r>
                          <a:rPr lang="de-DE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400" dirty="0"/>
                  <a:t> </a:t>
                </a:r>
              </a:p>
            </p:txBody>
          </p:sp>
        </mc:Choice>
        <mc:Fallback xmlns="">
          <p:sp>
            <p:nvSpPr>
              <p:cNvPr id="11" name="Rechteck 8">
                <a:extLst>
                  <a:ext uri="{FF2B5EF4-FFF2-40B4-BE49-F238E27FC236}">
                    <a16:creationId xmlns:a16="http://schemas.microsoft.com/office/drawing/2014/main" id="{6FAAC1BA-284B-6859-2AC2-CC2E22BE80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0406" y="67070"/>
                <a:ext cx="2040495" cy="45724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hteck 7">
                <a:extLst>
                  <a:ext uri="{FF2B5EF4-FFF2-40B4-BE49-F238E27FC236}">
                    <a16:creationId xmlns:a16="http://schemas.microsoft.com/office/drawing/2014/main" id="{6CD440B9-351C-170E-4A03-64A1F466ADDE}"/>
                  </a:ext>
                </a:extLst>
              </p:cNvPr>
              <p:cNvSpPr/>
              <p:nvPr/>
            </p:nvSpPr>
            <p:spPr>
              <a:xfrm>
                <a:off x="5676550" y="77169"/>
                <a:ext cx="1318374" cy="414729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d>
                            <m:dPr>
                              <m:ctrlPr>
                                <a:rPr lang="en-US" sz="1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d>
                        </m:sup>
                      </m:sSubSup>
                      <m:r>
                        <a:rPr lang="en-US" sz="1400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sz="1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1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1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14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</m:d>
                            </m:sup>
                          </m:sSubSup>
                        </m:e>
                      </m:d>
                    </m:oMath>
                  </m:oMathPara>
                </a14:m>
                <a:endParaRPr lang="en-US" sz="140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2" name="Rechteck 7">
                <a:extLst>
                  <a:ext uri="{FF2B5EF4-FFF2-40B4-BE49-F238E27FC236}">
                    <a16:creationId xmlns:a16="http://schemas.microsoft.com/office/drawing/2014/main" id="{6CD440B9-351C-170E-4A03-64A1F466AD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6550" y="77169"/>
                <a:ext cx="1318374" cy="41472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25287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7B8D2E3-62FA-3ED3-4505-52F53D009C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>
                <a:solidFill>
                  <a:schemeClr val="bg2"/>
                </a:solidFill>
              </a:rPr>
              <a:t>2 Fundamental </a:t>
            </a:r>
            <a:r>
              <a:rPr lang="da-DK" dirty="0" err="1">
                <a:solidFill>
                  <a:schemeClr val="bg2"/>
                </a:solidFill>
              </a:rPr>
              <a:t>Concepts</a:t>
            </a:r>
            <a:r>
              <a:rPr lang="da-DK" dirty="0">
                <a:solidFill>
                  <a:schemeClr val="bg2"/>
                </a:solidFill>
              </a:rPr>
              <a:t> of Machine Learning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/>
              <a:t>3.1 </a:t>
            </a:r>
            <a:r>
              <a:rPr lang="da-DK" dirty="0" err="1"/>
              <a:t>Fully</a:t>
            </a:r>
            <a:r>
              <a:rPr lang="da-DK" dirty="0"/>
              <a:t> </a:t>
            </a:r>
            <a:r>
              <a:rPr lang="da-DK" dirty="0" err="1"/>
              <a:t>Connected</a:t>
            </a:r>
            <a:r>
              <a:rPr lang="da-DK" dirty="0"/>
              <a:t> Neural Network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/>
              <a:t>3.2 Forward </a:t>
            </a:r>
            <a:r>
              <a:rPr lang="da-DK" dirty="0" err="1"/>
              <a:t>Propagation</a:t>
            </a:r>
            <a:endParaRPr lang="da-DK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/>
              <a:t>3.3 Differentiation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/>
              <a:t>3.4 </a:t>
            </a:r>
            <a:r>
              <a:rPr lang="da-DK" dirty="0" err="1"/>
              <a:t>Backpropagation</a:t>
            </a:r>
            <a:endParaRPr lang="da-DK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/>
              <a:t>3.5 </a:t>
            </a:r>
            <a:r>
              <a:rPr lang="da-DK" dirty="0" err="1"/>
              <a:t>Activation</a:t>
            </a:r>
            <a:r>
              <a:rPr lang="da-DK" dirty="0"/>
              <a:t> </a:t>
            </a:r>
            <a:r>
              <a:rPr lang="da-DK" dirty="0" err="1"/>
              <a:t>Function</a:t>
            </a:r>
            <a:endParaRPr lang="da-DK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/>
              <a:t>3.6 Learning </a:t>
            </a:r>
            <a:r>
              <a:rPr lang="da-DK" dirty="0" err="1"/>
              <a:t>Algorithm</a:t>
            </a:r>
            <a:endParaRPr lang="da-DK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/>
              <a:t>3.7 </a:t>
            </a:r>
            <a:r>
              <a:rPr lang="da-DK" dirty="0" err="1"/>
              <a:t>Regularization</a:t>
            </a:r>
            <a:r>
              <a:rPr lang="da-DK" dirty="0"/>
              <a:t> of Neural Networks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>
                <a:solidFill>
                  <a:schemeClr val="bg2"/>
                </a:solidFill>
              </a:rPr>
              <a:t>3.8 </a:t>
            </a:r>
            <a:r>
              <a:rPr lang="da-DK" dirty="0" err="1">
                <a:solidFill>
                  <a:schemeClr val="bg2"/>
                </a:solidFill>
              </a:rPr>
              <a:t>Approximating</a:t>
            </a:r>
            <a:r>
              <a:rPr lang="da-DK" dirty="0">
                <a:solidFill>
                  <a:schemeClr val="bg2"/>
                </a:solidFill>
              </a:rPr>
              <a:t> the Sine </a:t>
            </a:r>
            <a:r>
              <a:rPr lang="da-DK" dirty="0" err="1">
                <a:solidFill>
                  <a:schemeClr val="bg2"/>
                </a:solidFill>
              </a:rPr>
              <a:t>Function</a:t>
            </a:r>
            <a:endParaRPr lang="da-DK" dirty="0">
              <a:solidFill>
                <a:schemeClr val="bg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>
                <a:solidFill>
                  <a:schemeClr val="bg2"/>
                </a:solidFill>
              </a:rPr>
              <a:t>3.9.1 </a:t>
            </a:r>
            <a:r>
              <a:rPr lang="da-DK" dirty="0" err="1">
                <a:solidFill>
                  <a:schemeClr val="bg2"/>
                </a:solidFill>
              </a:rPr>
              <a:t>Convolutional</a:t>
            </a:r>
            <a:r>
              <a:rPr lang="da-DK" dirty="0">
                <a:solidFill>
                  <a:schemeClr val="bg2"/>
                </a:solidFill>
              </a:rPr>
              <a:t> Neural Networks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>
                <a:solidFill>
                  <a:schemeClr val="bg2"/>
                </a:solidFill>
              </a:rPr>
              <a:t>3.9.2 Graph Neural Networks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>
                <a:solidFill>
                  <a:schemeClr val="bg2"/>
                </a:solidFill>
              </a:rPr>
              <a:t>3.9.6 </a:t>
            </a:r>
            <a:r>
              <a:rPr lang="da-DK" dirty="0" err="1">
                <a:solidFill>
                  <a:schemeClr val="bg2"/>
                </a:solidFill>
              </a:rPr>
              <a:t>Recurrent</a:t>
            </a:r>
            <a:r>
              <a:rPr lang="da-DK" dirty="0">
                <a:solidFill>
                  <a:schemeClr val="bg2"/>
                </a:solidFill>
              </a:rPr>
              <a:t> Neural Networks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>
                <a:solidFill>
                  <a:schemeClr val="bg2"/>
                </a:solidFill>
              </a:rPr>
              <a:t>3.9.8 </a:t>
            </a:r>
            <a:r>
              <a:rPr lang="da-DK" dirty="0" err="1">
                <a:solidFill>
                  <a:schemeClr val="bg2"/>
                </a:solidFill>
              </a:rPr>
              <a:t>Physics-Inspired</a:t>
            </a:r>
            <a:r>
              <a:rPr lang="da-DK" dirty="0">
                <a:solidFill>
                  <a:schemeClr val="bg2"/>
                </a:solidFill>
              </a:rPr>
              <a:t> Architectures for Dynamics (</a:t>
            </a:r>
            <a:r>
              <a:rPr lang="da-DK" dirty="0" err="1">
                <a:solidFill>
                  <a:schemeClr val="bg2"/>
                </a:solidFill>
              </a:rPr>
              <a:t>Hamiltonian</a:t>
            </a:r>
            <a:r>
              <a:rPr lang="da-DK" dirty="0">
                <a:solidFill>
                  <a:schemeClr val="bg2"/>
                </a:solidFill>
              </a:rPr>
              <a:t> &amp; </a:t>
            </a:r>
            <a:r>
              <a:rPr lang="da-DK" dirty="0" err="1">
                <a:solidFill>
                  <a:schemeClr val="bg2"/>
                </a:solidFill>
              </a:rPr>
              <a:t>Lagrangian</a:t>
            </a:r>
            <a:r>
              <a:rPr lang="da-DK" dirty="0">
                <a:solidFill>
                  <a:schemeClr val="bg2"/>
                </a:solidFill>
              </a:rPr>
              <a:t> Neural Networks)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FBF6F85-170B-A30E-33B7-C2E6A5DD7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Contents</a:t>
            </a:r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DAA654-E2B3-96C9-445E-07E4B5ABC45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0B75BC-0336-09DB-12FD-989D41FC214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Leon Herrmann &amp; Stefan Kollmannsberger || Deep Learning in Computational </a:t>
            </a:r>
            <a:r>
              <a:rPr lang="de-DE" err="1"/>
              <a:t>Mechanics</a:t>
            </a:r>
            <a:r>
              <a:rPr lang="de-DE"/>
              <a:t> || Bauhaus-Universität Weimar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1316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C0D9B88-D85C-4A6E-AD64-19F60329C4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3893" y="2807417"/>
            <a:ext cx="4000107" cy="212288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1D50206-B65D-383E-B3A9-FDAF36DCD0F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DE" dirty="0"/>
                  <a:t>Explanation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sensitivity</a:t>
                </a:r>
                <a:r>
                  <a:rPr lang="de-DE" dirty="0"/>
                  <a:t> </a:t>
                </a:r>
                <a:r>
                  <a:rPr lang="de-DE" dirty="0" err="1"/>
                  <a:t>relationship</a:t>
                </a:r>
                <a:r>
                  <a:rPr lang="de-DE" dirty="0"/>
                  <a:t> </a:t>
                </a:r>
                <a:r>
                  <a:rPr lang="de-DE" dirty="0" err="1"/>
                  <a:t>from</a:t>
                </a:r>
                <a:r>
                  <a:rPr lang="de-DE" dirty="0"/>
                  <a:t> </a:t>
                </a:r>
                <a:r>
                  <a:rPr lang="de-DE" dirty="0" err="1"/>
                  <a:t>previous</a:t>
                </a:r>
                <a:r>
                  <a:rPr lang="de-DE" dirty="0"/>
                  <a:t> </a:t>
                </a:r>
                <a:r>
                  <a:rPr lang="de-DE" dirty="0" err="1"/>
                  <a:t>slide</a:t>
                </a:r>
                <a:endParaRPr lang="de-DE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d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</m:d>
                            </m:sup>
                          </m:sSubSup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num>
                            <m:den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Sup>
                                <m:sSubSupPr>
                                  <m:ctrlP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  <m:r>
                                        <a:rPr lang="en-US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e>
                                  </m:d>
                                </m:sup>
                              </m:sSubSup>
                            </m:den>
                          </m:f>
                        </m:e>
                      </m:nary>
                      <m:f>
                        <m:fPr>
                          <m:ctrlPr>
                            <a:rPr lang="en-US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en-US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e>
                              </m:d>
                            </m:sup>
                          </m:sSubSup>
                        </m:num>
                        <m:den>
                          <m:r>
                            <a:rPr lang="en-US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</m:d>
                            </m:sup>
                          </m:sSubSup>
                        </m:den>
                      </m:f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Sup>
                                <m:sSubSupPr>
                                  <m:ctrlP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  <m:r>
                                        <a:rPr lang="en-US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e>
                                  </m:d>
                                </m:sup>
                              </m:sSubSup>
                            </m:num>
                            <m:den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Sup>
                                <m:sSubSupPr>
                                  <m:ctrlP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</m:d>
                                </m:sup>
                              </m:sSubSup>
                            </m:den>
                          </m:f>
                          <m:sSubSup>
                            <m:sSubSupPr>
                              <m:ctrlPr>
                                <a:rPr lang="en-US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en-US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e>
                              </m:d>
                            </m:sup>
                          </m:sSubSup>
                        </m:e>
                      </m:nary>
                    </m:oMath>
                  </m:oMathPara>
                </a14:m>
                <a:endParaRPr lang="en-US" dirty="0"/>
              </a:p>
              <a:p>
                <a:endParaRPr lang="de-DE" dirty="0"/>
              </a:p>
              <a:p>
                <a:r>
                  <a:rPr lang="en-US" dirty="0"/>
                  <a:t>Gradient with respect to weight in first layer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b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de-DE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de-DE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de-DE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de-DE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de-DE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de-DE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bSup>
                        </m:den>
                      </m:f>
                      <m:f>
                        <m:fPr>
                          <m:ctrlPr>
                            <a:rPr lang="de-DE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de-DE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de-DE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de-DE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de-DE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bSup>
                        </m:num>
                        <m:den>
                          <m:r>
                            <a:rPr lang="de-DE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de-DE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de-DE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de-DE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de-DE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bSup>
                        </m:den>
                      </m:f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de-DE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de-DE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de-DE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de-DE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de-DE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de-DE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de-DE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bSup>
                        </m:den>
                      </m:f>
                      <m:f>
                        <m:fPr>
                          <m:ctrlPr>
                            <a:rPr lang="de-DE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de-DE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de-DE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de-DE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de-DE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bSup>
                        </m:num>
                        <m:den>
                          <m:r>
                            <a:rPr lang="de-DE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de-DE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de-DE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de-DE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de-DE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bSup>
                        </m:den>
                      </m:f>
                    </m:oMath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  <m:e>
                          <m:f>
                            <m:fPr>
                              <m:ctrlPr>
                                <a:rPr lang="de-DE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DE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de-DE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num>
                            <m:den>
                              <m:r>
                                <a:rPr lang="de-DE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Sup>
                                <m:sSubSupPr>
                                  <m:ctrlPr>
                                    <a:rPr lang="de-DE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de-DE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bSup>
                            </m:den>
                          </m:f>
                        </m:e>
                      </m:nary>
                      <m:f>
                        <m:fPr>
                          <m:ctrlPr>
                            <a:rPr lang="de-DE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de-DE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de-DE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de-DE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de-DE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bSup>
                        </m:num>
                        <m:den>
                          <m:r>
                            <a:rPr lang="de-DE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de-DE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de-DE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de-DE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de-DE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bSup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1D50206-B65D-383E-B3A9-FDAF36DCD0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289" t="-9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5CB53D89-D52C-A9DE-88A0-9B2436BB9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3.4 Backpropagation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D4AE62-413F-79BD-3B90-00D7AEA705A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20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781F59-802D-16FA-8709-15BA2327C36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Leon Herrmann &amp; Stefan Kollmannsberger || Deep Learning in Computational Mechanics || Bauhaus-Universität Weimar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426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57FB4055-DD5F-14C2-6BE1-2F7641BE652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DE" dirty="0"/>
                  <a:t>Cost </a:t>
                </a:r>
                <a:r>
                  <a:rPr lang="de-DE" dirty="0" err="1"/>
                  <a:t>function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for one example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</m:d>
                            </m:sup>
                          </m:sSubSup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The partial derivatives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with respect to the model parameters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𝑗𝑘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𝑗𝑘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</m:d>
                            </m:sup>
                          </m:sSubSup>
                        </m:den>
                      </m:f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</m:d>
                            </m:sup>
                          </m:sSubSup>
                        </m:den>
                      </m:f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</m:d>
                            </m:sup>
                          </m:sSubSup>
                        </m:num>
                        <m:den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𝑗𝑘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</m:d>
                            </m:sup>
                          </m:sSubSup>
                        </m:den>
                      </m:f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sup>
                      </m:sSubSup>
                    </m:oMath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</m:d>
                            </m:sup>
                          </m:sSubSup>
                        </m:den>
                      </m:f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</m:d>
                            </m:sup>
                          </m:sSubSup>
                        </m:den>
                      </m:f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</m:d>
                            </m:sup>
                          </m:sSubSup>
                        </m:num>
                        <m:den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</m:d>
                            </m:sup>
                          </m:sSubSup>
                        </m:den>
                      </m:f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dirty="0">
                  <a:solidFill>
                    <a:schemeClr val="tx2"/>
                  </a:solidFill>
                </a:endParaRPr>
              </a:p>
              <a:p>
                <a:r>
                  <a:rPr lang="en-US" dirty="0"/>
                  <a:t>With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</m:d>
                        </m:sup>
                      </m:sSubSup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</m:d>
                                </m:sup>
                              </m:sSubSup>
                            </m:e>
                          </m:d>
                        </m:e>
                      </m:d>
                      <m:sSup>
                        <m:sSup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</m:d>
                            </m:sup>
                          </m:sSubSup>
                        </m:e>
                      </m:d>
                    </m:oMath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d>
                        </m:sup>
                      </m:sSubSup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𝑘𝑗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e>
                              </m:d>
                            </m:sup>
                          </m:sSubSup>
                          <m:sSup>
                            <m:sSup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sSubSup>
                            <m:sSubSup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e>
                              </m:d>
                            </m:sup>
                          </m:sSubSup>
                        </m:e>
                      </m:nary>
                    </m:oMath>
                  </m:oMathPara>
                </a14:m>
                <a:endParaRPr lang="en-US" dirty="0">
                  <a:solidFill>
                    <a:schemeClr val="tx2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Derivatives can not only be obtained with respect to </a:t>
                </a:r>
                <a14:m>
                  <m:oMath xmlns:m="http://schemas.openxmlformats.org/officeDocument/2006/math"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, but also </a:t>
                </a:r>
                <a:r>
                  <a:rPr lang="en-US" dirty="0">
                    <a:solidFill>
                      <a:schemeClr val="bg2"/>
                    </a:solidFill>
                  </a:rPr>
                  <a:t>with respect to the inputs </a:t>
                </a:r>
                <a14:m>
                  <m:oMath xmlns:m="http://schemas.openxmlformats.org/officeDocument/2006/math"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(see 3.4.2)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57FB4055-DD5F-14C2-6BE1-2F7641BE652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89" t="-922" b="-4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2296CFE2-FAE1-AA0B-D4BF-1D99E53F7F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3.4 Backpropagation – Summary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B9936A-BCA1-0486-93BA-174345970A2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21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D3EC97-2F79-693F-80EC-7D297DFCFC0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Leon Herrmann &amp; Stefan Kollmannsberger || Deep Learning in Computational Mechanics || Bauhaus-Universität Weimar</a:t>
            </a: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4E38933-CF72-A407-2605-E6B1B5BB06EE}"/>
              </a:ext>
            </a:extLst>
          </p:cNvPr>
          <p:cNvSpPr txBox="1"/>
          <p:nvPr/>
        </p:nvSpPr>
        <p:spPr>
          <a:xfrm>
            <a:off x="6477897" y="2043442"/>
            <a:ext cx="594073" cy="198581"/>
          </a:xfrm>
          <a:prstGeom prst="rect">
            <a:avLst/>
          </a:prstGeom>
          <a:solidFill>
            <a:schemeClr val="accent6"/>
          </a:solidFill>
          <a:ln w="28575">
            <a:noFill/>
          </a:ln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200" dirty="0">
                <a:latin typeface="+mn-lt"/>
              </a:rPr>
              <a:t>(</a:t>
            </a:r>
            <a:r>
              <a:rPr lang="de-DE" sz="1200" dirty="0" err="1">
                <a:latin typeface="+mn-lt"/>
              </a:rPr>
              <a:t>Eq</a:t>
            </a:r>
            <a:r>
              <a:rPr lang="de-DE" sz="1200" dirty="0">
                <a:latin typeface="+mn-lt"/>
              </a:rPr>
              <a:t>. 3.14)</a:t>
            </a:r>
            <a:endParaRPr lang="en-GB" sz="1200" dirty="0">
              <a:latin typeface="+mn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B34C07-FE88-4422-57C3-B5F158A91674}"/>
              </a:ext>
            </a:extLst>
          </p:cNvPr>
          <p:cNvSpPr txBox="1"/>
          <p:nvPr/>
        </p:nvSpPr>
        <p:spPr>
          <a:xfrm>
            <a:off x="6477897" y="2802187"/>
            <a:ext cx="594073" cy="198581"/>
          </a:xfrm>
          <a:prstGeom prst="rect">
            <a:avLst/>
          </a:prstGeom>
          <a:solidFill>
            <a:schemeClr val="accent6"/>
          </a:solidFill>
          <a:ln w="28575">
            <a:noFill/>
          </a:ln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200" dirty="0">
                <a:latin typeface="+mn-lt"/>
              </a:rPr>
              <a:t>(</a:t>
            </a:r>
            <a:r>
              <a:rPr lang="de-DE" sz="1200" dirty="0" err="1">
                <a:latin typeface="+mn-lt"/>
              </a:rPr>
              <a:t>Eq</a:t>
            </a:r>
            <a:r>
              <a:rPr lang="de-DE" sz="1200" dirty="0">
                <a:latin typeface="+mn-lt"/>
              </a:rPr>
              <a:t>. 3.16)</a:t>
            </a:r>
            <a:endParaRPr lang="en-GB" sz="1200" dirty="0">
              <a:latin typeface="+mn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076FB1-EBF2-CCD3-9175-960E2C54AB8D}"/>
              </a:ext>
            </a:extLst>
          </p:cNvPr>
          <p:cNvSpPr txBox="1"/>
          <p:nvPr/>
        </p:nvSpPr>
        <p:spPr>
          <a:xfrm>
            <a:off x="6477897" y="1248270"/>
            <a:ext cx="594073" cy="198581"/>
          </a:xfrm>
          <a:prstGeom prst="rect">
            <a:avLst/>
          </a:prstGeom>
          <a:solidFill>
            <a:schemeClr val="accent6"/>
          </a:solidFill>
          <a:ln w="28575">
            <a:noFill/>
          </a:ln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200" dirty="0">
                <a:latin typeface="+mn-lt"/>
              </a:rPr>
              <a:t>(</a:t>
            </a:r>
            <a:r>
              <a:rPr lang="de-DE" sz="1200" dirty="0" err="1">
                <a:latin typeface="+mn-lt"/>
              </a:rPr>
              <a:t>Eq</a:t>
            </a:r>
            <a:r>
              <a:rPr lang="de-DE" sz="1200" dirty="0">
                <a:latin typeface="+mn-lt"/>
              </a:rPr>
              <a:t>. 3.11)</a:t>
            </a:r>
            <a:endParaRPr lang="en-GB" sz="1200" dirty="0">
              <a:latin typeface="+mn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606BF7-4167-B04F-2020-185DC3643F0D}"/>
              </a:ext>
            </a:extLst>
          </p:cNvPr>
          <p:cNvSpPr txBox="1"/>
          <p:nvPr/>
        </p:nvSpPr>
        <p:spPr>
          <a:xfrm>
            <a:off x="6477897" y="3598871"/>
            <a:ext cx="594073" cy="198581"/>
          </a:xfrm>
          <a:prstGeom prst="rect">
            <a:avLst/>
          </a:prstGeom>
          <a:solidFill>
            <a:schemeClr val="accent6"/>
          </a:solidFill>
          <a:ln w="28575">
            <a:noFill/>
          </a:ln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200" dirty="0">
                <a:latin typeface="+mn-lt"/>
              </a:rPr>
              <a:t>(</a:t>
            </a:r>
            <a:r>
              <a:rPr lang="de-DE" sz="1200" dirty="0" err="1">
                <a:latin typeface="+mn-lt"/>
              </a:rPr>
              <a:t>Eq</a:t>
            </a:r>
            <a:r>
              <a:rPr lang="de-DE" sz="1200" dirty="0">
                <a:latin typeface="+mn-lt"/>
              </a:rPr>
              <a:t>. 3.18)</a:t>
            </a:r>
            <a:endParaRPr lang="en-GB" sz="1200" dirty="0">
              <a:latin typeface="+mn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0E140DE-7645-C475-ABBF-9256A6963213}"/>
              </a:ext>
            </a:extLst>
          </p:cNvPr>
          <p:cNvSpPr txBox="1"/>
          <p:nvPr/>
        </p:nvSpPr>
        <p:spPr>
          <a:xfrm>
            <a:off x="6477897" y="4096503"/>
            <a:ext cx="594073" cy="198581"/>
          </a:xfrm>
          <a:prstGeom prst="rect">
            <a:avLst/>
          </a:prstGeom>
          <a:solidFill>
            <a:schemeClr val="accent6"/>
          </a:solidFill>
          <a:ln w="28575">
            <a:noFill/>
          </a:ln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200" dirty="0">
                <a:latin typeface="+mn-lt"/>
              </a:rPr>
              <a:t>(</a:t>
            </a:r>
            <a:r>
              <a:rPr lang="de-DE" sz="1200" dirty="0" err="1">
                <a:latin typeface="+mn-lt"/>
              </a:rPr>
              <a:t>Eq</a:t>
            </a:r>
            <a:r>
              <a:rPr lang="de-DE" sz="1200" dirty="0">
                <a:latin typeface="+mn-lt"/>
              </a:rPr>
              <a:t>. 3.23)</a:t>
            </a:r>
            <a:endParaRPr lang="en-GB" sz="1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27928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48512E6F-ED21-C421-D7A3-1CA3174C001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DE" dirty="0"/>
                  <a:t>Consider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previously</a:t>
                </a:r>
                <a:r>
                  <a:rPr lang="de-DE" dirty="0"/>
                  <a:t> </a:t>
                </a:r>
                <a:r>
                  <a:rPr lang="de-DE" dirty="0" err="1"/>
                  <a:t>discussed</a:t>
                </a:r>
                <a:r>
                  <a:rPr lang="de-DE" dirty="0"/>
                  <a:t> </a:t>
                </a:r>
                <a:r>
                  <a:rPr lang="de-DE" dirty="0" err="1"/>
                  <a:t>neural</a:t>
                </a:r>
                <a:r>
                  <a:rPr lang="de-DE" dirty="0"/>
                  <a:t> network</a:t>
                </a:r>
              </a:p>
              <a:p>
                <a:endParaRPr lang="de-DE" dirty="0"/>
              </a:p>
              <a:p>
                <a:endParaRPr lang="de-DE" dirty="0"/>
              </a:p>
              <a:p>
                <a:endParaRPr lang="de-DE" dirty="0"/>
              </a:p>
              <a:p>
                <a:endParaRPr lang="de-DE" dirty="0"/>
              </a:p>
              <a:p>
                <a:r>
                  <a:rPr lang="de-DE" dirty="0" err="1"/>
                  <a:t>For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input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=(3,2)</m:t>
                    </m:r>
                  </m:oMath>
                </a14:m>
                <a:r>
                  <a:rPr lang="en-US" dirty="0"/>
                  <a:t> the following intermediate states were computed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1" i="1" smtClean="0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p>
                          <m:d>
                            <m:d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−3,−4</m:t>
                              </m:r>
                            </m:e>
                          </m:d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1" i="1" smtClean="0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p>
                          <m:d>
                            <m:d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The activation function and its derivative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1" i="1" smtClean="0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  <m:oMath xmlns:m="http://schemas.openxmlformats.org/officeDocument/2006/math"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1" i="1" smtClean="0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=2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Given the desired output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, compute the partial derivatives of the cost function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 with respect to the weights </a:t>
                </a:r>
                <a14:m>
                  <m:oMath xmlns:m="http://schemas.openxmlformats.org/officeDocument/2006/math">
                    <m:r>
                      <a:rPr lang="de-DE" b="1" i="1" smtClean="0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endParaRPr lang="en-US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b="1" dirty="0">
                  <a:solidFill>
                    <a:schemeClr val="tx1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48512E6F-ED21-C421-D7A3-1CA3174C00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89" t="-9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B644750C-8198-47B0-BBE8-CDAB32553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3.4 Backpropagation – </a:t>
            </a:r>
            <a:r>
              <a:rPr lang="de-DE" dirty="0" err="1"/>
              <a:t>Example</a:t>
            </a:r>
            <a:r>
              <a:rPr lang="de-DE" dirty="0"/>
              <a:t>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7701B4-E0CE-45A8-E9C3-020B56159AD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22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E84805-7C51-9ED2-3BA3-AFE2B628570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Leon Herrmann &amp; Stefan Kollmannsberger || Deep Learning in Computational Mechanics || Bauhaus-Universität Weimar</a:t>
            </a:r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217C34D-F468-05DA-8DDD-E4C30A5E7669}"/>
              </a:ext>
            </a:extLst>
          </p:cNvPr>
          <p:cNvGrpSpPr>
            <a:grpSpLocks noChangeAspect="1"/>
          </p:cNvGrpSpPr>
          <p:nvPr/>
        </p:nvGrpSpPr>
        <p:grpSpPr>
          <a:xfrm>
            <a:off x="2787223" y="1056255"/>
            <a:ext cx="3569553" cy="986858"/>
            <a:chOff x="1364456" y="1345051"/>
            <a:chExt cx="6116639" cy="1691041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CAFFAFF-83A5-C673-42A3-8B6F039FDF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17747"/>
            <a:stretch/>
          </p:blipFill>
          <p:spPr>
            <a:xfrm>
              <a:off x="1364456" y="1407319"/>
              <a:ext cx="6116639" cy="1628773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E1A32D3-B7E6-068D-7746-66EB8D396DE0}"/>
                </a:ext>
              </a:extLst>
            </p:cNvPr>
            <p:cNvSpPr/>
            <p:nvPr/>
          </p:nvSpPr>
          <p:spPr>
            <a:xfrm>
              <a:off x="1578769" y="1345051"/>
              <a:ext cx="492919" cy="1765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21130E0-9E52-CBF1-7061-AACB801F23F2}"/>
                </a:ext>
              </a:extLst>
            </p:cNvPr>
            <p:cNvSpPr/>
            <p:nvPr/>
          </p:nvSpPr>
          <p:spPr>
            <a:xfrm>
              <a:off x="3783254" y="1407319"/>
              <a:ext cx="667303" cy="1113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D719BE4-7A85-E287-89EE-0BBAAC2B9AD0}"/>
                </a:ext>
              </a:extLst>
            </p:cNvPr>
            <p:cNvSpPr/>
            <p:nvPr/>
          </p:nvSpPr>
          <p:spPr>
            <a:xfrm>
              <a:off x="5921616" y="1389848"/>
              <a:ext cx="853318" cy="1765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8399564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3CF3210-D1EB-B8E0-F9ED-CB02DBDE6CC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The intermediate states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and target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b="0" dirty="0">
                  <a:solidFill>
                    <a:schemeClr val="tx1"/>
                  </a:solidFill>
                  <a:latin typeface="+mj-lt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p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(−3, −4)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=2,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The weights of the connection between second to last and last layer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(2, −1)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Compute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d>
                          <m:d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</m:d>
                      </m:sup>
                    </m:sSubSup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for the </a:t>
                </a:r>
                <a:r>
                  <a:rPr lang="en-US" dirty="0">
                    <a:solidFill>
                      <a:schemeClr val="bg2"/>
                    </a:solidFill>
                  </a:rPr>
                  <a:t>last layer</a:t>
                </a:r>
                <a:r>
                  <a:rPr lang="en-US" dirty="0">
                    <a:solidFill>
                      <a:schemeClr val="tx1"/>
                    </a:solidFill>
                  </a:rPr>
                  <a:t>, i.e.,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(Eq. 3.18)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bSup>
                            </m:e>
                          </m:d>
                        </m:e>
                      </m:d>
                      <m:sSup>
                        <m:sSup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bSup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sSup>
                            <m:sSupPr>
                              <m:ctrlP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=12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Compute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d>
                          <m:d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</m:d>
                      </m:sup>
                    </m:sSubSup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for the </a:t>
                </a:r>
                <a:r>
                  <a:rPr lang="en-US" dirty="0">
                    <a:solidFill>
                      <a:schemeClr val="bg2"/>
                    </a:solidFill>
                  </a:rPr>
                  <a:t>second to last layer</a:t>
                </a:r>
                <a:r>
                  <a:rPr lang="en-US" dirty="0">
                    <a:solidFill>
                      <a:schemeClr val="tx1"/>
                    </a:solidFill>
                  </a:rPr>
                  <a:t>, i.e.,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−1=1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 (</a:t>
                </a:r>
                <a:r>
                  <a:rPr lang="en-US" dirty="0"/>
                  <a:t>Eq.</a:t>
                </a:r>
                <a:r>
                  <a:rPr lang="en-US" dirty="0">
                    <a:solidFill>
                      <a:schemeClr val="tx1"/>
                    </a:solidFill>
                  </a:rPr>
                  <a:t> 3.23)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bSup>
                          <m:sSup>
                            <m:sSup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sup>
                              </m:sSubSup>
                            </m:e>
                          </m:d>
                          <m:sSubSup>
                            <m:sSubSup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Sup>
                            <m:sSubSup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bSup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sup>
                              </m:sSubSup>
                            </m:e>
                          </m:d>
                          <m:sSubSup>
                            <m:sSubSup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=2</m:t>
                          </m:r>
                        </m:e>
                      </m:nary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−3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12=</m:t>
                      </m:r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d>
                        <m:dPr>
                          <m:ctrlP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−6</m:t>
                          </m:r>
                        </m:e>
                      </m:d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12=−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144</m:t>
                      </m:r>
                    </m:oMath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bSup>
                          <m:sSup>
                            <m:sSup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sup>
                              </m:sSubSup>
                            </m:e>
                          </m:d>
                          <m:sSubSup>
                            <m:sSubSup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Sup>
                            <m:sSubSup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bSup>
                          <m:sSup>
                            <m:sSup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sup>
                              </m:sSubSup>
                            </m:e>
                          </m:d>
                          <m:sSubSup>
                            <m:sSubSup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e>
                      </m:nary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−1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12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96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endParaRPr lang="en-US" dirty="0">
                  <a:solidFill>
                    <a:schemeClr val="tx1"/>
                  </a:solidFill>
                </a:endParaRPr>
              </a:p>
              <a:p>
                <a:endParaRPr lang="en-US" dirty="0">
                  <a:solidFill>
                    <a:schemeClr val="tx1"/>
                  </a:solidFill>
                </a:endParaRPr>
              </a:p>
              <a:p>
                <a:endParaRPr lang="en-US" dirty="0">
                  <a:solidFill>
                    <a:schemeClr val="tx1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3CF3210-D1EB-B8E0-F9ED-CB02DBDE6C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89" t="-9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CD3D9F89-12FF-9442-1BA1-E3C82EB6D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3.4 Backpropagation – </a:t>
            </a:r>
            <a:r>
              <a:rPr lang="de-DE" dirty="0" err="1"/>
              <a:t>Example</a:t>
            </a:r>
            <a:r>
              <a:rPr lang="de-DE" dirty="0"/>
              <a:t>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5198E6-B547-C0B4-2554-52077D0096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23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4573A8-874E-0D51-79C6-154208C1BD0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Leon Herrmann &amp; Stefan Kollmannsberger || Deep Learning in Computational Mechanics || Bauhaus-Universität Weimar</a:t>
            </a:r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D014E96-FE3E-59E2-9712-79B68A006433}"/>
              </a:ext>
            </a:extLst>
          </p:cNvPr>
          <p:cNvGrpSpPr>
            <a:grpSpLocks noChangeAspect="1"/>
          </p:cNvGrpSpPr>
          <p:nvPr/>
        </p:nvGrpSpPr>
        <p:grpSpPr>
          <a:xfrm>
            <a:off x="5808785" y="506678"/>
            <a:ext cx="3335216" cy="922072"/>
            <a:chOff x="1364456" y="1345051"/>
            <a:chExt cx="6116639" cy="1691041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4F5A102-24A2-DC32-A3C0-86F72DBD2F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17747"/>
            <a:stretch/>
          </p:blipFill>
          <p:spPr>
            <a:xfrm>
              <a:off x="1364456" y="1407319"/>
              <a:ext cx="6116639" cy="1628773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C506456-52A9-F5EC-CA9A-1EE8C76BA270}"/>
                </a:ext>
              </a:extLst>
            </p:cNvPr>
            <p:cNvSpPr/>
            <p:nvPr/>
          </p:nvSpPr>
          <p:spPr>
            <a:xfrm>
              <a:off x="1578769" y="1345051"/>
              <a:ext cx="492919" cy="1765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7C64D22-1603-07CF-E252-26995C3CDFCA}"/>
                </a:ext>
              </a:extLst>
            </p:cNvPr>
            <p:cNvSpPr/>
            <p:nvPr/>
          </p:nvSpPr>
          <p:spPr>
            <a:xfrm>
              <a:off x="3783254" y="1407319"/>
              <a:ext cx="667303" cy="1113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DB4FA5C-649C-D1A9-9466-8AD51FC8D7CF}"/>
                </a:ext>
              </a:extLst>
            </p:cNvPr>
            <p:cNvSpPr/>
            <p:nvPr/>
          </p:nvSpPr>
          <p:spPr>
            <a:xfrm>
              <a:off x="5921616" y="1389848"/>
              <a:ext cx="853318" cy="1765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638404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0F2A5410-5969-90DF-EA00-9EBF3A66319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Inputs for the gradient computation</a:t>
                </a:r>
                <a:endParaRPr lang="en-US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=−144, </m:t>
                      </m:r>
                      <m:sSubSup>
                        <m:sSub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=96, </m:t>
                      </m:r>
                      <m:sSubSup>
                        <m:sSub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=12</m:t>
                      </m:r>
                    </m:oMath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p>
                          <m:d>
                            <m:d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(−3,−4)</m:t>
                          </m:r>
                        </m:e>
                        <m:sup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d>
                            <m:d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=2,</m:t>
                      </m:r>
                      <m:r>
                        <a:rPr lang="en-US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3,2)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The gradients with respect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d>
                          <m:d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bSup>
                        </m:den>
                      </m:f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sup>
                      </m:sSubSup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144⋅3=−432</m:t>
                      </m:r>
                    </m:oMath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bSup>
                        </m:den>
                      </m:f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sup>
                      </m:sSubSup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=−144⋅4=−288</m:t>
                      </m:r>
                    </m:oMath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bSup>
                        </m:den>
                      </m:f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sup>
                      </m:sSubSup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=96⋅3=288</m:t>
                      </m:r>
                    </m:oMath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bSup>
                        </m:den>
                      </m:f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sup>
                      </m:sSubSup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=96⋅2=108</m:t>
                      </m:r>
                    </m:oMath>
                  </m:oMathPara>
                </a14:m>
                <a:endParaRPr lang="en-US" b="0" dirty="0">
                  <a:solidFill>
                    <a:schemeClr val="tx1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0F2A5410-5969-90DF-EA00-9EBF3A6631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89" t="-9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019A532E-ADED-BC57-3B04-853E273587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3.4 Backpropagation – </a:t>
            </a:r>
            <a:r>
              <a:rPr lang="de-DE" dirty="0" err="1"/>
              <a:t>Example</a:t>
            </a:r>
            <a:r>
              <a:rPr lang="de-DE" dirty="0"/>
              <a:t>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DA68D5-0BA2-1FB2-3202-AD6AA30C9AA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9EA44F-E337-4B23-B5A5-86019AC8373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Leon Herrmann &amp; Stefan Kollmannsberger || Deep Learning in Computational Mechanics || Bauhaus-Universität Weimar</a:t>
            </a:r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7F6C914-97B5-2029-A39C-FE301EE59ADB}"/>
              </a:ext>
            </a:extLst>
          </p:cNvPr>
          <p:cNvGrpSpPr>
            <a:grpSpLocks noChangeAspect="1"/>
          </p:cNvGrpSpPr>
          <p:nvPr/>
        </p:nvGrpSpPr>
        <p:grpSpPr>
          <a:xfrm>
            <a:off x="5808785" y="506678"/>
            <a:ext cx="3335216" cy="922072"/>
            <a:chOff x="1364456" y="1345051"/>
            <a:chExt cx="6116639" cy="1691041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3E1C8BF-DBE8-CF6E-F113-05140793BC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17747"/>
            <a:stretch/>
          </p:blipFill>
          <p:spPr>
            <a:xfrm>
              <a:off x="1364456" y="1407319"/>
              <a:ext cx="6116639" cy="1628773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B0DADD3-B865-992D-3FC7-6F69B1530189}"/>
                </a:ext>
              </a:extLst>
            </p:cNvPr>
            <p:cNvSpPr/>
            <p:nvPr/>
          </p:nvSpPr>
          <p:spPr>
            <a:xfrm>
              <a:off x="1578769" y="1345051"/>
              <a:ext cx="492919" cy="1765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26F5225-9D04-F5A7-CE77-612D1C04B4A6}"/>
                </a:ext>
              </a:extLst>
            </p:cNvPr>
            <p:cNvSpPr/>
            <p:nvPr/>
          </p:nvSpPr>
          <p:spPr>
            <a:xfrm>
              <a:off x="3783254" y="1407319"/>
              <a:ext cx="667303" cy="1113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EA19C32-4BBB-69DA-1CCB-79AF18A4D0DB}"/>
                </a:ext>
              </a:extLst>
            </p:cNvPr>
            <p:cNvSpPr/>
            <p:nvPr/>
          </p:nvSpPr>
          <p:spPr>
            <a:xfrm>
              <a:off x="5921616" y="1389848"/>
              <a:ext cx="853318" cy="1765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endParaRPr lang="en-US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0A91D66-9E57-2B0D-72AE-8CDBDC591078}"/>
                  </a:ext>
                </a:extLst>
              </p:cNvPr>
              <p:cNvSpPr txBox="1"/>
              <p:nvPr/>
            </p:nvSpPr>
            <p:spPr>
              <a:xfrm>
                <a:off x="6684159" y="1593015"/>
                <a:ext cx="2459841" cy="716350"/>
              </a:xfrm>
              <a:prstGeom prst="rect">
                <a:avLst/>
              </a:prstGeom>
              <a:solidFill>
                <a:schemeClr val="accent6"/>
              </a:solidFill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14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𝑗𝑘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</m:d>
                            </m:sup>
                          </m:sSubSup>
                        </m:den>
                      </m:f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4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sz="14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1400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400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1400" b="0" i="1" smtClean="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0" i="1" smtClean="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</m:d>
                            </m:sup>
                          </m:sSubSup>
                        </m:den>
                      </m:f>
                      <m:f>
                        <m:fPr>
                          <m:ctrlPr>
                            <a:rPr lang="en-US" sz="14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1400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400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1400" b="0" i="1" smtClean="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0" i="1" smtClean="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</m:d>
                            </m:sup>
                          </m:sSubSup>
                        </m:num>
                        <m:den>
                          <m:r>
                            <a:rPr lang="en-US" sz="14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1400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400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𝑗𝑘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1400" b="0" i="1" smtClean="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0" i="1" smtClean="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</m:d>
                            </m:sup>
                          </m:sSubSup>
                        </m:den>
                      </m:f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d>
                            <m:dPr>
                              <m:ctrlP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d>
                            <m:dPr>
                              <m:ctrlP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sz="1400" dirty="0" err="1">
                  <a:latin typeface="+mn-lt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0A91D66-9E57-2B0D-72AE-8CDBDC5910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4159" y="1593015"/>
                <a:ext cx="2459841" cy="71635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0D0023CF-942A-A944-C0F7-8BD2764C562F}"/>
              </a:ext>
            </a:extLst>
          </p:cNvPr>
          <p:cNvSpPr txBox="1"/>
          <p:nvPr/>
        </p:nvSpPr>
        <p:spPr>
          <a:xfrm>
            <a:off x="1170091" y="1951190"/>
            <a:ext cx="594073" cy="198581"/>
          </a:xfrm>
          <a:prstGeom prst="rect">
            <a:avLst/>
          </a:prstGeom>
          <a:solidFill>
            <a:schemeClr val="accent6"/>
          </a:solidFill>
          <a:ln w="28575">
            <a:noFill/>
          </a:ln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200" dirty="0">
                <a:latin typeface="+mn-lt"/>
              </a:rPr>
              <a:t>(</a:t>
            </a:r>
            <a:r>
              <a:rPr lang="de-DE" sz="1200" dirty="0" err="1">
                <a:latin typeface="+mn-lt"/>
              </a:rPr>
              <a:t>Eq</a:t>
            </a:r>
            <a:r>
              <a:rPr lang="de-DE" sz="1200" dirty="0">
                <a:latin typeface="+mn-lt"/>
              </a:rPr>
              <a:t>. 3.14)</a:t>
            </a:r>
            <a:endParaRPr lang="en-GB" sz="1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381359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80D5F4-F40C-9727-0E4A-35F746D878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2B2F759-E152-734C-7DD4-6022EE160B2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Inputs for the gradient computation</a:t>
                </a:r>
                <a:endParaRPr lang="en-US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=−144, </m:t>
                      </m:r>
                      <m:sSubSup>
                        <m:sSub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=96, </m:t>
                      </m:r>
                      <m:sSubSup>
                        <m:sSub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=12</m:t>
                      </m:r>
                    </m:oMath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p>
                          <m:d>
                            <m:d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(−3,−4)</m:t>
                          </m:r>
                        </m:e>
                        <m:sup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d>
                            <m:d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=2,</m:t>
                      </m:r>
                      <m:r>
                        <a:rPr lang="en-US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3,2),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The gradients with respect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d>
                          <m:d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p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bSup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bSup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=12⋅9=108</m:t>
                      </m:r>
                    </m:oMath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bSup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bSup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=12⋅16=192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2B2F759-E152-734C-7DD4-6022EE160B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89" t="-9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B2CF2B3D-40EF-6F3A-E40C-3F62D46F72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3.4 Backpropagation – </a:t>
            </a:r>
            <a:r>
              <a:rPr lang="de-DE" dirty="0" err="1"/>
              <a:t>Example</a:t>
            </a:r>
            <a:r>
              <a:rPr lang="de-DE" dirty="0"/>
              <a:t>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40670E-1B9B-AEF4-0E69-7C8BAC7678A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25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9FF27-0E3A-DD8C-6224-EFD942138F9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Leon Herrmann &amp; Stefan Kollmannsberger || Deep Learning in Computational Mechanics || Bauhaus-Universität Weimar</a:t>
            </a:r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CE8B1D2-532B-0E88-1F24-14EBE617E485}"/>
              </a:ext>
            </a:extLst>
          </p:cNvPr>
          <p:cNvGrpSpPr>
            <a:grpSpLocks noChangeAspect="1"/>
          </p:cNvGrpSpPr>
          <p:nvPr/>
        </p:nvGrpSpPr>
        <p:grpSpPr>
          <a:xfrm>
            <a:off x="5808785" y="506678"/>
            <a:ext cx="3335216" cy="922072"/>
            <a:chOff x="1364456" y="1345051"/>
            <a:chExt cx="6116639" cy="1691041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155009A-E516-A877-52A2-2455AABFC2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17747"/>
            <a:stretch/>
          </p:blipFill>
          <p:spPr>
            <a:xfrm>
              <a:off x="1364456" y="1407319"/>
              <a:ext cx="6116639" cy="1628773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DC30DBC-0E10-2CD4-078A-A3AE9961F753}"/>
                </a:ext>
              </a:extLst>
            </p:cNvPr>
            <p:cNvSpPr/>
            <p:nvPr/>
          </p:nvSpPr>
          <p:spPr>
            <a:xfrm>
              <a:off x="1578769" y="1345051"/>
              <a:ext cx="492919" cy="1765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140125F-D923-C4C8-6764-4E9D7D2FF4E7}"/>
                </a:ext>
              </a:extLst>
            </p:cNvPr>
            <p:cNvSpPr/>
            <p:nvPr/>
          </p:nvSpPr>
          <p:spPr>
            <a:xfrm>
              <a:off x="3783254" y="1407319"/>
              <a:ext cx="667303" cy="1113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581A50B-8264-4CBF-C305-F2B7925D3551}"/>
                </a:ext>
              </a:extLst>
            </p:cNvPr>
            <p:cNvSpPr/>
            <p:nvPr/>
          </p:nvSpPr>
          <p:spPr>
            <a:xfrm>
              <a:off x="5921616" y="1389848"/>
              <a:ext cx="853318" cy="1765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endParaRPr lang="en-US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1C804D8-A9C7-52DF-D63A-42FD11B3F102}"/>
                  </a:ext>
                </a:extLst>
              </p:cNvPr>
              <p:cNvSpPr txBox="1"/>
              <p:nvPr/>
            </p:nvSpPr>
            <p:spPr>
              <a:xfrm>
                <a:off x="6684159" y="1593015"/>
                <a:ext cx="2459841" cy="716350"/>
              </a:xfrm>
              <a:prstGeom prst="rect">
                <a:avLst/>
              </a:prstGeom>
              <a:solidFill>
                <a:schemeClr val="accent6"/>
              </a:solidFill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14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𝑗𝑘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</m:d>
                            </m:sup>
                          </m:sSubSup>
                        </m:den>
                      </m:f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4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sz="14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1400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400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1400" b="0" i="1" smtClean="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0" i="1" smtClean="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</m:d>
                            </m:sup>
                          </m:sSubSup>
                        </m:den>
                      </m:f>
                      <m:f>
                        <m:fPr>
                          <m:ctrlPr>
                            <a:rPr lang="en-US" sz="14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1400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400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1400" b="0" i="1" smtClean="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0" i="1" smtClean="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</m:d>
                            </m:sup>
                          </m:sSubSup>
                        </m:num>
                        <m:den>
                          <m:r>
                            <a:rPr lang="en-US" sz="14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1400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400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𝑗𝑘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1400" b="0" i="1" smtClean="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0" i="1" smtClean="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</m:d>
                            </m:sup>
                          </m:sSubSup>
                        </m:den>
                      </m:f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d>
                            <m:dPr>
                              <m:ctrlP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d>
                            <m:dPr>
                              <m:ctrlP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sz="1400" dirty="0" err="1">
                  <a:latin typeface="+mn-lt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1C804D8-A9C7-52DF-D63A-42FD11B3F1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4159" y="1593015"/>
                <a:ext cx="2459841" cy="71635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FD581CE4-F30C-E601-1399-F14696272974}"/>
              </a:ext>
            </a:extLst>
          </p:cNvPr>
          <p:cNvSpPr txBox="1"/>
          <p:nvPr/>
        </p:nvSpPr>
        <p:spPr>
          <a:xfrm>
            <a:off x="1170091" y="1951190"/>
            <a:ext cx="594073" cy="198581"/>
          </a:xfrm>
          <a:prstGeom prst="rect">
            <a:avLst/>
          </a:prstGeom>
          <a:solidFill>
            <a:schemeClr val="accent6"/>
          </a:solidFill>
          <a:ln w="28575">
            <a:noFill/>
          </a:ln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200" dirty="0">
                <a:latin typeface="+mn-lt"/>
              </a:rPr>
              <a:t>(</a:t>
            </a:r>
            <a:r>
              <a:rPr lang="de-DE" sz="1200" dirty="0" err="1">
                <a:latin typeface="+mn-lt"/>
              </a:rPr>
              <a:t>Eq</a:t>
            </a:r>
            <a:r>
              <a:rPr lang="de-DE" sz="1200" dirty="0">
                <a:latin typeface="+mn-lt"/>
              </a:rPr>
              <a:t>. 3.14)</a:t>
            </a:r>
            <a:endParaRPr lang="en-GB" sz="1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894157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24159A2-0F22-1698-84A6-D3DDC88FD74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DE" dirty="0"/>
                  <a:t>The </a:t>
                </a:r>
                <a:r>
                  <a:rPr lang="de-DE" dirty="0" err="1"/>
                  <a:t>gradients</a:t>
                </a:r>
                <a:endParaRPr lang="de-DE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432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−288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288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108</m:t>
                                </m:r>
                              </m:e>
                            </m:mr>
                          </m:m>
                        </m:e>
                      </m:d>
                    </m:oMath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108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192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de-DE" dirty="0"/>
              </a:p>
              <a:p>
                <a:r>
                  <a:rPr lang="de-DE" dirty="0"/>
                  <a:t>A </a:t>
                </a:r>
                <a:r>
                  <a:rPr lang="de-DE" dirty="0" err="1"/>
                  <a:t>gradient</a:t>
                </a:r>
                <a:r>
                  <a:rPr lang="de-DE" dirty="0"/>
                  <a:t> </a:t>
                </a:r>
                <a:r>
                  <a:rPr lang="de-DE" dirty="0" err="1"/>
                  <a:t>descent</a:t>
                </a:r>
                <a:r>
                  <a:rPr lang="de-DE" dirty="0"/>
                  <a:t> </a:t>
                </a:r>
                <a:r>
                  <a:rPr lang="de-DE" dirty="0" err="1"/>
                  <a:t>step</a:t>
                </a:r>
                <a:r>
                  <a:rPr lang="de-DE" dirty="0"/>
                  <a:t> </a:t>
                </a:r>
                <a:r>
                  <a:rPr lang="de-DE" dirty="0" err="1"/>
                  <a:t>with</a:t>
                </a:r>
                <a:r>
                  <a:rPr lang="de-DE" dirty="0"/>
                  <a:t> a </a:t>
                </a:r>
                <a:r>
                  <a:rPr lang="de-DE" dirty="0" err="1"/>
                  <a:t>learning</a:t>
                </a:r>
                <a:r>
                  <a:rPr lang="de-DE" dirty="0"/>
                  <a:t> rate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=0.001</m:t>
                    </m:r>
                  </m:oMath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new</m:t>
                          </m:r>
                        </m:sub>
                        <m: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−3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−0.001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432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−288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288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108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.432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−2.712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−2.288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0.808</m:t>
                                </m:r>
                              </m:e>
                            </m:mr>
                          </m:m>
                        </m:e>
                      </m:d>
                    </m:oMath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new</m:t>
                          </m:r>
                        </m:sub>
                        <m: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−0.001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108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192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1.892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−1.192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24159A2-0F22-1698-84A6-D3DDC88FD74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89" t="-9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3B780AC0-A601-43EA-76CE-5AF31D16F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3.4 Backpropagation – </a:t>
            </a:r>
            <a:r>
              <a:rPr lang="de-DE" dirty="0" err="1"/>
              <a:t>Example</a:t>
            </a:r>
            <a:r>
              <a:rPr lang="de-DE" dirty="0"/>
              <a:t>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C8CEEB-905B-AA66-CEAD-E593DE2F404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26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F0EA31-20FE-2303-CC2C-6BE1D85F0AF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Leon Herrmann &amp; Stefan Kollmannsberger || Deep Learning in Computational Mechanics || Bauhaus-Universität Weimar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A771DC6-5C19-5A77-2EC9-B009210073C0}"/>
                  </a:ext>
                </a:extLst>
              </p:cNvPr>
              <p:cNvSpPr txBox="1"/>
              <p:nvPr/>
            </p:nvSpPr>
            <p:spPr>
              <a:xfrm>
                <a:off x="6684159" y="1593015"/>
                <a:ext cx="2459841" cy="716350"/>
              </a:xfrm>
              <a:prstGeom prst="rect">
                <a:avLst/>
              </a:prstGeom>
              <a:solidFill>
                <a:schemeClr val="accent6"/>
              </a:solidFill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14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𝑗𝑘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</m:d>
                            </m:sup>
                          </m:sSubSup>
                        </m:den>
                      </m:f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4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sz="14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1400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400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1400" b="0" i="1" smtClean="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0" i="1" smtClean="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</m:d>
                            </m:sup>
                          </m:sSubSup>
                        </m:den>
                      </m:f>
                      <m:f>
                        <m:fPr>
                          <m:ctrlPr>
                            <a:rPr lang="en-US" sz="14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1400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400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1400" b="0" i="1" smtClean="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0" i="1" smtClean="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</m:d>
                            </m:sup>
                          </m:sSubSup>
                        </m:num>
                        <m:den>
                          <m:r>
                            <a:rPr lang="en-US" sz="14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1400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400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𝑗𝑘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1400" b="0" i="1" smtClean="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0" i="1" smtClean="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</m:d>
                            </m:sup>
                          </m:sSubSup>
                        </m:den>
                      </m:f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d>
                            <m:dPr>
                              <m:ctrlP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d>
                            <m:dPr>
                              <m:ctrlP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sz="1400" dirty="0" err="1">
                  <a:latin typeface="+mn-lt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A771DC6-5C19-5A77-2EC9-B009210073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4159" y="1593015"/>
                <a:ext cx="2459841" cy="71635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216461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A0C9317-FFA2-A08B-E221-937E087816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E.8 </a:t>
            </a:r>
            <a:r>
              <a:rPr lang="de-DE" dirty="0" err="1"/>
              <a:t>Neural</a:t>
            </a:r>
            <a:r>
              <a:rPr lang="de-DE" dirty="0"/>
              <a:t> Network Derivatives (P)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Manually</a:t>
            </a:r>
            <a:r>
              <a:rPr lang="de-DE" dirty="0"/>
              <a:t> </a:t>
            </a:r>
            <a:r>
              <a:rPr lang="de-DE" dirty="0" err="1"/>
              <a:t>compute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derivatives </a:t>
            </a:r>
            <a:r>
              <a:rPr lang="de-DE" dirty="0" err="1"/>
              <a:t>of</a:t>
            </a:r>
            <a:r>
              <a:rPr lang="de-DE" dirty="0"/>
              <a:t> a </a:t>
            </a:r>
            <a:r>
              <a:rPr lang="de-DE" dirty="0" err="1"/>
              <a:t>neural</a:t>
            </a:r>
            <a:r>
              <a:rPr lang="de-DE" dirty="0"/>
              <a:t> network </a:t>
            </a:r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derived</a:t>
            </a:r>
            <a:r>
              <a:rPr lang="de-DE" dirty="0"/>
              <a:t> </a:t>
            </a:r>
            <a:r>
              <a:rPr lang="de-DE" dirty="0" err="1"/>
              <a:t>backpropagation</a:t>
            </a:r>
            <a:r>
              <a:rPr lang="de-DE" dirty="0"/>
              <a:t> </a:t>
            </a:r>
            <a:r>
              <a:rPr lang="de-DE" dirty="0" err="1"/>
              <a:t>rules</a:t>
            </a:r>
            <a:r>
              <a:rPr lang="de-DE" dirty="0"/>
              <a:t>.</a:t>
            </a:r>
          </a:p>
          <a:p>
            <a:r>
              <a:rPr lang="de-DE" dirty="0"/>
              <a:t>E.9 </a:t>
            </a:r>
            <a:r>
              <a:rPr lang="de-DE" dirty="0" err="1"/>
              <a:t>Neural</a:t>
            </a:r>
            <a:r>
              <a:rPr lang="de-DE" dirty="0"/>
              <a:t> Network </a:t>
            </a:r>
            <a:r>
              <a:rPr lang="de-DE" dirty="0" err="1"/>
              <a:t>from</a:t>
            </a:r>
            <a:r>
              <a:rPr lang="de-DE" dirty="0"/>
              <a:t> Scratch (C)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forward</a:t>
            </a:r>
            <a:r>
              <a:rPr lang="de-DE" dirty="0"/>
              <a:t> </a:t>
            </a:r>
            <a:r>
              <a:rPr lang="de-DE" dirty="0" err="1"/>
              <a:t>propagation</a:t>
            </a:r>
            <a:r>
              <a:rPr lang="de-DE" dirty="0"/>
              <a:t> </a:t>
            </a:r>
            <a:r>
              <a:rPr lang="de-DE" dirty="0" err="1"/>
              <a:t>rules</a:t>
            </a:r>
            <a:r>
              <a:rPr lang="de-DE" dirty="0"/>
              <a:t> and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corresponding</a:t>
            </a:r>
            <a:r>
              <a:rPr lang="de-DE" dirty="0"/>
              <a:t> </a:t>
            </a:r>
            <a:r>
              <a:rPr lang="de-DE" dirty="0" err="1"/>
              <a:t>backpropagation</a:t>
            </a:r>
            <a:r>
              <a:rPr lang="de-DE" dirty="0"/>
              <a:t> </a:t>
            </a:r>
            <a:r>
              <a:rPr lang="de-DE" dirty="0" err="1"/>
              <a:t>rules</a:t>
            </a:r>
            <a:r>
              <a:rPr lang="de-DE" dirty="0"/>
              <a:t>, </a:t>
            </a:r>
            <a:r>
              <a:rPr lang="de-DE" dirty="0" err="1"/>
              <a:t>create</a:t>
            </a:r>
            <a:r>
              <a:rPr lang="de-DE" dirty="0"/>
              <a:t> a fully </a:t>
            </a:r>
            <a:r>
              <a:rPr lang="de-DE" dirty="0" err="1"/>
              <a:t>connected</a:t>
            </a:r>
            <a:r>
              <a:rPr lang="de-DE" dirty="0"/>
              <a:t> </a:t>
            </a:r>
            <a:r>
              <a:rPr lang="de-DE" dirty="0" err="1"/>
              <a:t>neural</a:t>
            </a:r>
            <a:r>
              <a:rPr lang="de-DE" dirty="0"/>
              <a:t> network in Python </a:t>
            </a:r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NumPy</a:t>
            </a:r>
            <a:r>
              <a:rPr lang="de-DE" dirty="0"/>
              <a:t>.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E2B5B8E-F9D9-2C8A-E217-E12F936CE3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solidFill>
                  <a:schemeClr val="bg2"/>
                </a:solidFill>
              </a:rPr>
              <a:t>Exercises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D8B150-74AF-5D13-901F-4162AE3662C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27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2F2E84-B80F-610C-EE4A-D953EE67477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Leon Herrmann &amp; Stefan Kollmannsberger || Deep Learning in Computational Mechanics || Bauhaus-Universität Weimar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0379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4C209D29-E9BC-CA26-6B69-3AA8F145D4F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dirty="0"/>
                  <a:t>A </a:t>
                </a:r>
                <a:r>
                  <a:rPr lang="de-DE" b="1" dirty="0" err="1"/>
                  <a:t>computation</a:t>
                </a:r>
                <a:r>
                  <a:rPr lang="de-DE" b="1" dirty="0"/>
                  <a:t> </a:t>
                </a:r>
                <a:r>
                  <a:rPr lang="de-DE" b="1" dirty="0" err="1"/>
                  <a:t>graph</a:t>
                </a:r>
                <a:r>
                  <a:rPr lang="de-DE" b="1" dirty="0"/>
                  <a:t> </a:t>
                </a:r>
                <a:r>
                  <a:rPr lang="de-DE" dirty="0" err="1"/>
                  <a:t>tracks</a:t>
                </a:r>
                <a:r>
                  <a:rPr lang="de-DE" dirty="0"/>
                  <a:t> </a:t>
                </a:r>
                <a:r>
                  <a:rPr lang="de-DE" dirty="0" err="1"/>
                  <a:t>every</a:t>
                </a:r>
                <a:r>
                  <a:rPr lang="de-DE" dirty="0"/>
                  <a:t> </a:t>
                </a:r>
                <a:r>
                  <a:rPr lang="de-DE" dirty="0" err="1">
                    <a:solidFill>
                      <a:schemeClr val="bg2"/>
                    </a:solidFill>
                  </a:rPr>
                  <a:t>elementary</a:t>
                </a:r>
                <a:r>
                  <a:rPr lang="de-DE" dirty="0">
                    <a:solidFill>
                      <a:schemeClr val="bg2"/>
                    </a:solidFill>
                  </a:rPr>
                  <a:t> </a:t>
                </a:r>
                <a:r>
                  <a:rPr lang="de-DE" dirty="0" err="1">
                    <a:solidFill>
                      <a:schemeClr val="bg2"/>
                    </a:solidFill>
                  </a:rPr>
                  <a:t>arithmetic</a:t>
                </a:r>
                <a:r>
                  <a:rPr lang="de-DE" dirty="0">
                    <a:solidFill>
                      <a:schemeClr val="bg2"/>
                    </a:solidFill>
                  </a:rPr>
                  <a:t> </a:t>
                </a:r>
                <a:r>
                  <a:rPr lang="de-DE" dirty="0" err="1">
                    <a:solidFill>
                      <a:schemeClr val="bg2"/>
                    </a:solidFill>
                  </a:rPr>
                  <a:t>operation</a:t>
                </a:r>
                <a:r>
                  <a:rPr lang="de-DE" dirty="0"/>
                  <a:t>, </a:t>
                </a:r>
                <a:r>
                  <a:rPr lang="de-DE" dirty="0" err="1"/>
                  <a:t>enabling</a:t>
                </a:r>
                <a:r>
                  <a:rPr lang="de-DE" dirty="0"/>
                  <a:t> </a:t>
                </a:r>
                <a:r>
                  <a:rPr lang="de-DE" dirty="0" err="1">
                    <a:solidFill>
                      <a:schemeClr val="bg2"/>
                    </a:solidFill>
                  </a:rPr>
                  <a:t>differentiation</a:t>
                </a:r>
                <a:endParaRPr lang="de-DE" dirty="0">
                  <a:solidFill>
                    <a:schemeClr val="bg2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dirty="0" err="1"/>
                  <a:t>Consider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example</a:t>
                </a:r>
                <a:endParaRPr lang="de-DE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Using the</a:t>
                </a:r>
                <a:r>
                  <a:rPr lang="en-US" dirty="0">
                    <a:solidFill>
                      <a:schemeClr val="bg2"/>
                    </a:solidFill>
                  </a:rPr>
                  <a:t> chain rule</a:t>
                </a:r>
                <a:r>
                  <a:rPr lang="en-US" dirty="0"/>
                  <a:t>, the derivatives of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/>
                  <a:t> can be obtained with respect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In </a:t>
                </a:r>
                <a:r>
                  <a:rPr lang="en-US" dirty="0" err="1"/>
                  <a:t>PyTorch</a:t>
                </a:r>
                <a:r>
                  <a:rPr lang="en-US" dirty="0"/>
                  <a:t> the arithmetic operations are stored as </a:t>
                </a:r>
                <a:r>
                  <a:rPr lang="en-US" dirty="0">
                    <a:solidFill>
                      <a:schemeClr val="bg2"/>
                    </a:solidFill>
                  </a:rPr>
                  <a:t>function </a:t>
                </a:r>
                <a:r>
                  <a:rPr lang="en-US" dirty="0" err="1">
                    <a:solidFill>
                      <a:schemeClr val="bg2"/>
                    </a:solidFill>
                  </a:rPr>
                  <a:t>handels</a:t>
                </a:r>
                <a:r>
                  <a:rPr lang="en-US" dirty="0">
                    <a:solidFill>
                      <a:schemeClr val="bg2"/>
                    </a:solidFill>
                  </a:rPr>
                  <a:t> </a:t>
                </a:r>
                <a:r>
                  <a:rPr lang="en-US" dirty="0"/>
                  <a:t>(</a:t>
                </a:r>
                <a:r>
                  <a:rPr lang="en-US" dirty="0">
                    <a:latin typeface="DejaVu Sans Mono" panose="020B0604020202020204" charset="0"/>
                    <a:ea typeface="DejaVu Sans Mono" panose="020B0604020202020204" charset="0"/>
                    <a:cs typeface="DejaVu Sans Mono" panose="020B0604020202020204" charset="0"/>
                  </a:rPr>
                  <a:t>.</a:t>
                </a:r>
                <a:r>
                  <a:rPr lang="en-US" dirty="0" err="1">
                    <a:latin typeface="DejaVu Sans Mono" panose="020B0604020202020204" charset="0"/>
                    <a:ea typeface="DejaVu Sans Mono" panose="020B0604020202020204" charset="0"/>
                    <a:cs typeface="DejaVu Sans Mono" panose="020B0604020202020204" charset="0"/>
                  </a:rPr>
                  <a:t>grad_fn</a:t>
                </a:r>
                <a:r>
                  <a:rPr lang="en-US" dirty="0">
                    <a:latin typeface="+mj-lt"/>
                    <a:ea typeface="DejaVu Sans Mono" panose="020B0604020202020204" charset="0"/>
                    <a:cs typeface="DejaVu Sans Mono" panose="020B0604020202020204" charset="0"/>
                  </a:rPr>
                  <a:t>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4C209D29-E9BC-CA26-6B69-3AA8F145D4F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46" t="-9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C6DE8C82-6A4B-7C62-6175-8E87B8544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3.4.3 </a:t>
            </a:r>
            <a:r>
              <a:rPr lang="de-DE" dirty="0" err="1"/>
              <a:t>Generalization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Computation</a:t>
            </a:r>
            <a:r>
              <a:rPr lang="de-DE" dirty="0"/>
              <a:t> Graphs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440A01-9E96-A6F4-FBBD-9502C7141B3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28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69649D-6B6D-B666-1F71-7FC08F23BD6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Leon Herrmann &amp; Stefan Kollmannsberger || Deep Learning in Computational Mechanics || Bauhaus-Universität Weimar</a:t>
            </a:r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2490F40-23DB-A47A-A9B4-952D2E0F3C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9292" y="2021010"/>
            <a:ext cx="3005415" cy="2209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33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FF0B351F-FC80-6D14-F768-8B1016BD601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DE" dirty="0"/>
                  <a:t>An </a:t>
                </a:r>
                <a:r>
                  <a:rPr lang="de-DE" dirty="0" err="1"/>
                  <a:t>general</a:t>
                </a:r>
                <a:r>
                  <a:rPr lang="de-DE" dirty="0"/>
                  <a:t> </a:t>
                </a:r>
                <a:r>
                  <a:rPr lang="de-DE" dirty="0" err="1"/>
                  <a:t>algorithm</a:t>
                </a:r>
                <a:r>
                  <a:rPr lang="de-DE" dirty="0"/>
                  <a:t> </a:t>
                </a:r>
                <a:r>
                  <a:rPr lang="de-DE" dirty="0" err="1"/>
                  <a:t>can</a:t>
                </a:r>
                <a:r>
                  <a:rPr lang="de-DE" dirty="0"/>
                  <a:t> </a:t>
                </a:r>
                <a:r>
                  <a:rPr lang="de-DE" dirty="0" err="1"/>
                  <a:t>be</a:t>
                </a:r>
                <a:r>
                  <a:rPr lang="de-DE" dirty="0"/>
                  <a:t> </a:t>
                </a:r>
                <a:r>
                  <a:rPr lang="de-DE" dirty="0" err="1"/>
                  <a:t>formulated</a:t>
                </a:r>
                <a:r>
                  <a:rPr lang="de-DE" dirty="0"/>
                  <a:t> </a:t>
                </a:r>
                <a:r>
                  <a:rPr lang="de-DE" dirty="0" err="1"/>
                  <a:t>by</a:t>
                </a:r>
                <a:r>
                  <a:rPr lang="de-DE" dirty="0"/>
                  <a:t> </a:t>
                </a:r>
                <a:r>
                  <a:rPr lang="de-DE" dirty="0" err="1"/>
                  <a:t>considering</a:t>
                </a:r>
                <a:r>
                  <a:rPr lang="de-DE" dirty="0"/>
                  <a:t> an </a:t>
                </a:r>
                <a:r>
                  <a:rPr lang="de-DE" dirty="0" err="1"/>
                  <a:t>aribtrary</a:t>
                </a:r>
                <a:r>
                  <a:rPr lang="de-DE" dirty="0"/>
                  <a:t> </a:t>
                </a:r>
                <a:r>
                  <a:rPr lang="de-DE" dirty="0" err="1"/>
                  <a:t>node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dirty="0"/>
                  <a:t> connected to nodes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 are incoming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en-US" dirty="0"/>
                  <a:t> are outgoing</a:t>
                </a:r>
              </a:p>
              <a:p>
                <a:r>
                  <a:rPr lang="en-US" dirty="0"/>
                  <a:t>Gradient with respect to</a:t>
                </a:r>
                <a14:m>
                  <m:oMath xmlns:m="http://schemas.openxmlformats.org/officeDocument/2006/math">
                    <m:r>
                      <a:rPr lang="de-DE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den>
                      </m:f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den>
                      </m:f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Where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den>
                      </m:f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den>
                      </m:f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den>
                      </m:f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;    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den>
                      </m:f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den>
                      </m:f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  <a:p>
                <a:r>
                  <a:rPr lang="en-US" dirty="0">
                    <a:solidFill>
                      <a:schemeClr val="bg2"/>
                    </a:solidFill>
                  </a:rPr>
                  <a:t>(Back)propagation </a:t>
                </a:r>
                <a:r>
                  <a:rPr lang="en-US" dirty="0"/>
                  <a:t>to incoming nodes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den>
                      </m:f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den>
                      </m:f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den>
                      </m:f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;    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den>
                      </m:f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den>
                      </m:f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Which might be mixed with other gradient contributions </a:t>
                </a:r>
                <a:br>
                  <a:rPr lang="en-US" dirty="0"/>
                </a:br>
                <a:r>
                  <a:rPr lang="en-US" dirty="0"/>
                  <a:t>to nodes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FF0B351F-FC80-6D14-F768-8B1016BD601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89" t="-9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DE1341F3-0935-077D-6419-706AFB814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3.4.3 </a:t>
            </a:r>
            <a:r>
              <a:rPr lang="de-DE" dirty="0" err="1"/>
              <a:t>Generalization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Computation</a:t>
            </a:r>
            <a:r>
              <a:rPr lang="de-DE" dirty="0"/>
              <a:t> Graphs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E24B9B-8579-49D3-9B69-FBF771E7C17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29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285BAB-E03D-F437-4AF6-B01164BD718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Leon Herrmann &amp; Stefan Kollmannsberger || Deep Learning in Computational Mechanics || Bauhaus-Universität Weimar</a:t>
            </a:r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343F602-7540-0597-6DD5-70DDBDDD11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3596" y="1042488"/>
            <a:ext cx="3097131" cy="3058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620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9510E954-0932-6CD9-07F2-9E3B075BA9B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Neural networks are a parametrized function defining a mapping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𝑁𝑁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da-DK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Neural networks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𝑁𝑁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/>
                  <a:t> are composed of </a:t>
                </a:r>
                <a:r>
                  <a:rPr lang="en-US" dirty="0">
                    <a:solidFill>
                      <a:schemeClr val="bg2"/>
                    </a:solidFill>
                  </a:rPr>
                  <a:t>nested functions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𝑁𝑁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</m:e>
                    </m:d>
                  </m:oMath>
                </a14:m>
                <a:endParaRPr lang="en-US" dirty="0">
                  <a:latin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Each nested function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b="0" dirty="0">
                    <a:latin typeface="Cambria Math" panose="02040503050406030204" pitchFamily="18" charset="0"/>
                  </a:rPr>
                  <a:t> </a:t>
                </a:r>
                <a:r>
                  <a:rPr lang="en-US" dirty="0"/>
                  <a:t>represents a</a:t>
                </a: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:r>
                  <a:rPr lang="en-US" dirty="0">
                    <a:solidFill>
                      <a:schemeClr val="bg2"/>
                    </a:solidFill>
                  </a:rPr>
                  <a:t>layer</a:t>
                </a: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:r>
                  <a:rPr lang="en-US" dirty="0"/>
                  <a:t>of the network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The input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flows from the input layer through the hidden layers to the output layer (</a:t>
                </a:r>
                <a:r>
                  <a:rPr lang="en-US" dirty="0">
                    <a:solidFill>
                      <a:schemeClr val="bg2"/>
                    </a:solidFill>
                  </a:rPr>
                  <a:t>feed-forward</a:t>
                </a:r>
                <a:r>
                  <a:rPr lang="en-US" dirty="0"/>
                  <a:t>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A network with more than one hidden layer is a </a:t>
                </a:r>
                <a:r>
                  <a:rPr lang="en-US" b="1" dirty="0"/>
                  <a:t>deep neural network</a:t>
                </a:r>
                <a:r>
                  <a:rPr lang="en-US" b="1" dirty="0">
                    <a:solidFill>
                      <a:schemeClr val="bg2"/>
                    </a:solidFill>
                  </a:rPr>
                  <a:t> </a:t>
                </a:r>
                <a:r>
                  <a:rPr lang="en-US" dirty="0"/>
                  <a:t>(otherwise </a:t>
                </a:r>
                <a:r>
                  <a:rPr lang="en-US" dirty="0">
                    <a:solidFill>
                      <a:schemeClr val="bg2"/>
                    </a:solidFill>
                  </a:rPr>
                  <a:t>shallow</a:t>
                </a:r>
                <a:r>
                  <a:rPr lang="en-US" dirty="0"/>
                  <a:t>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r>
                  <a:rPr lang="en-US" dirty="0"/>
                  <a:t>Components of a neural network</a:t>
                </a:r>
              </a:p>
              <a:p>
                <a:pPr marL="461963" lvl="1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bg2"/>
                    </a:solidFill>
                  </a:rPr>
                  <a:t>Neurons</a:t>
                </a:r>
                <a:r>
                  <a:rPr lang="en-US" dirty="0"/>
                  <a:t> (circles) represent an intermediate state in the flow</a:t>
                </a:r>
                <a:br>
                  <a:rPr lang="en-US" dirty="0"/>
                </a:br>
                <a:r>
                  <a:rPr lang="en-US" dirty="0"/>
                  <a:t>and serve as input to the next neuron</a:t>
                </a:r>
              </a:p>
              <a:p>
                <a:pPr marL="461963" lvl="1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bg2"/>
                    </a:solidFill>
                  </a:rPr>
                  <a:t>Weights</a:t>
                </a:r>
                <a:r>
                  <a:rPr lang="en-US" dirty="0"/>
                  <a:t> (arrows) connect the neurons</a:t>
                </a:r>
              </a:p>
              <a:p>
                <a:pPr marL="646113" lvl="2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If all neurons between every neighboring layer are </a:t>
                </a:r>
                <a:br>
                  <a:rPr lang="en-US" dirty="0"/>
                </a:br>
                <a:r>
                  <a:rPr lang="en-US" dirty="0"/>
                  <a:t>connected, the network is </a:t>
                </a:r>
                <a:r>
                  <a:rPr lang="en-US" dirty="0">
                    <a:solidFill>
                      <a:schemeClr val="bg2"/>
                    </a:solidFill>
                  </a:rPr>
                  <a:t>fully connected</a:t>
                </a:r>
              </a:p>
              <a:p>
                <a:pPr marL="461963" lvl="1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bg2"/>
                    </a:solidFill>
                  </a:rPr>
                  <a:t>Depth</a:t>
                </a:r>
                <a:r>
                  <a:rPr lang="en-US" dirty="0"/>
                  <a:t>:</a:t>
                </a:r>
                <a:r>
                  <a:rPr lang="en-US" dirty="0">
                    <a:solidFill>
                      <a:schemeClr val="bg2"/>
                    </a:solidFill>
                  </a:rPr>
                  <a:t> </a:t>
                </a:r>
                <a:r>
                  <a:rPr lang="en-US" dirty="0"/>
                  <a:t>number of hidden layers</a:t>
                </a:r>
              </a:p>
              <a:p>
                <a:pPr marL="461963" lvl="1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bg2"/>
                    </a:solidFill>
                  </a:rPr>
                  <a:t>Width</a:t>
                </a:r>
                <a:r>
                  <a:rPr lang="en-US" dirty="0"/>
                  <a:t>: number of neurons per layer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9510E954-0932-6CD9-07F2-9E3B075BA9B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89" t="-9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53A05AE7-3DAE-875F-BE8F-DE1E2CA68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3.1 </a:t>
            </a:r>
            <a:r>
              <a:rPr lang="da-DK" dirty="0" err="1"/>
              <a:t>Fully</a:t>
            </a:r>
            <a:r>
              <a:rPr lang="da-DK" dirty="0"/>
              <a:t> </a:t>
            </a:r>
            <a:r>
              <a:rPr lang="da-DK" dirty="0" err="1"/>
              <a:t>Connected</a:t>
            </a:r>
            <a:r>
              <a:rPr lang="da-DK" dirty="0"/>
              <a:t> Neural Network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8F6390-FD06-B7C3-7D76-2CAD700A969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3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286847-4AEF-4382-B989-5E78D5147F9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Leon Herrmann &amp; Stefan Kollmannsberger || Deep Learning in Computational </a:t>
            </a:r>
            <a:r>
              <a:rPr lang="de-DE" dirty="0" err="1"/>
              <a:t>Mechanics</a:t>
            </a:r>
            <a:r>
              <a:rPr lang="de-DE" dirty="0"/>
              <a:t> || Bauhaus-Universität Weimar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81B7C8-5241-0D72-3351-DE7825708A3E}"/>
              </a:ext>
            </a:extLst>
          </p:cNvPr>
          <p:cNvSpPr txBox="1"/>
          <p:nvPr/>
        </p:nvSpPr>
        <p:spPr>
          <a:xfrm>
            <a:off x="5321838" y="4503051"/>
            <a:ext cx="3746753" cy="409086"/>
          </a:xfrm>
          <a:prstGeom prst="rect">
            <a:avLst/>
          </a:prstGeom>
          <a:solidFill>
            <a:schemeClr val="accent6"/>
          </a:solidFill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200" dirty="0">
                <a:latin typeface="+mn-lt"/>
              </a:rPr>
              <a:t>This </a:t>
            </a:r>
            <a:r>
              <a:rPr lang="de-DE" sz="1200" dirty="0" err="1">
                <a:latin typeface="+mn-lt"/>
              </a:rPr>
              <a:t>is</a:t>
            </a:r>
            <a:r>
              <a:rPr lang="de-DE" sz="1200" dirty="0">
                <a:latin typeface="+mn-lt"/>
              </a:rPr>
              <a:t> a fully </a:t>
            </a:r>
            <a:r>
              <a:rPr lang="de-DE" sz="1200" dirty="0" err="1">
                <a:latin typeface="+mn-lt"/>
              </a:rPr>
              <a:t>connected</a:t>
            </a:r>
            <a:r>
              <a:rPr lang="de-DE" sz="1200" dirty="0">
                <a:latin typeface="+mn-lt"/>
              </a:rPr>
              <a:t> </a:t>
            </a:r>
            <a:r>
              <a:rPr lang="de-DE" sz="1200" dirty="0" err="1">
                <a:latin typeface="+mn-lt"/>
              </a:rPr>
              <a:t>feed</a:t>
            </a:r>
            <a:r>
              <a:rPr lang="de-DE" sz="1200" dirty="0">
                <a:latin typeface="+mn-lt"/>
              </a:rPr>
              <a:t>-forward </a:t>
            </a:r>
            <a:r>
              <a:rPr lang="de-DE" sz="1200" dirty="0" err="1">
                <a:latin typeface="+mn-lt"/>
              </a:rPr>
              <a:t>neural</a:t>
            </a:r>
            <a:r>
              <a:rPr lang="de-DE" sz="1200" dirty="0">
                <a:latin typeface="+mn-lt"/>
              </a:rPr>
              <a:t> network. This </a:t>
            </a:r>
            <a:r>
              <a:rPr lang="de-DE" sz="1200" dirty="0" err="1">
                <a:latin typeface="+mn-lt"/>
              </a:rPr>
              <a:t>is</a:t>
            </a:r>
            <a:r>
              <a:rPr lang="de-DE" sz="1200" dirty="0">
                <a:latin typeface="+mn-lt"/>
              </a:rPr>
              <a:t> </a:t>
            </a:r>
            <a:r>
              <a:rPr lang="de-DE" sz="1200" dirty="0" err="1">
                <a:latin typeface="+mn-lt"/>
              </a:rPr>
              <a:t>typically</a:t>
            </a:r>
            <a:r>
              <a:rPr lang="de-DE" sz="1200" dirty="0">
                <a:latin typeface="+mn-lt"/>
              </a:rPr>
              <a:t> </a:t>
            </a:r>
            <a:r>
              <a:rPr lang="de-DE" sz="1200" dirty="0" err="1">
                <a:latin typeface="+mn-lt"/>
              </a:rPr>
              <a:t>abbreviated</a:t>
            </a:r>
            <a:r>
              <a:rPr lang="de-DE" sz="1200" dirty="0">
                <a:latin typeface="+mn-lt"/>
              </a:rPr>
              <a:t> </a:t>
            </a:r>
            <a:r>
              <a:rPr lang="de-DE" sz="1200" dirty="0" err="1">
                <a:latin typeface="+mn-lt"/>
              </a:rPr>
              <a:t>as</a:t>
            </a:r>
            <a:r>
              <a:rPr lang="de-DE" sz="1200" dirty="0">
                <a:latin typeface="+mn-lt"/>
              </a:rPr>
              <a:t> </a:t>
            </a:r>
            <a:r>
              <a:rPr lang="de-DE" sz="1200" b="1" dirty="0">
                <a:latin typeface="+mn-lt"/>
              </a:rPr>
              <a:t>fully </a:t>
            </a:r>
            <a:r>
              <a:rPr lang="de-DE" sz="1200" b="1" dirty="0" err="1">
                <a:latin typeface="+mn-lt"/>
              </a:rPr>
              <a:t>connected</a:t>
            </a:r>
            <a:r>
              <a:rPr lang="de-DE" sz="1200" b="1" dirty="0">
                <a:latin typeface="+mn-lt"/>
              </a:rPr>
              <a:t> </a:t>
            </a:r>
            <a:r>
              <a:rPr lang="de-DE" sz="1200" b="1" dirty="0" err="1">
                <a:latin typeface="+mn-lt"/>
              </a:rPr>
              <a:t>neural</a:t>
            </a:r>
            <a:r>
              <a:rPr lang="de-DE" sz="1200" b="1" dirty="0">
                <a:latin typeface="+mn-lt"/>
              </a:rPr>
              <a:t> network</a:t>
            </a:r>
            <a:r>
              <a:rPr lang="de-DE" sz="1200" dirty="0">
                <a:latin typeface="+mn-lt"/>
              </a:rPr>
              <a:t>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FB51A62-240A-EAAE-4FB8-F335885631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078" y="2161787"/>
            <a:ext cx="3659219" cy="2340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77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7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E101EF7-3B91-16BB-62BF-A26E4FE988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Common </a:t>
            </a:r>
            <a:r>
              <a:rPr lang="de-DE" dirty="0" err="1"/>
              <a:t>activation</a:t>
            </a:r>
            <a:r>
              <a:rPr lang="de-DE" dirty="0"/>
              <a:t> </a:t>
            </a:r>
            <a:r>
              <a:rPr lang="de-DE" dirty="0" err="1"/>
              <a:t>functions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B0F33A-66BD-3EF1-4ACC-BD7E0E6BA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3.5 </a:t>
            </a:r>
            <a:r>
              <a:rPr lang="de-DE" dirty="0" err="1"/>
              <a:t>Activation</a:t>
            </a:r>
            <a:r>
              <a:rPr lang="de-DE" dirty="0"/>
              <a:t> </a:t>
            </a:r>
            <a:r>
              <a:rPr lang="de-DE" dirty="0" err="1"/>
              <a:t>Functions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286004-047F-D48A-FAA0-530416608E5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30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94AB8A-A438-93A7-4F72-85505FA40DD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Leon Herrmann &amp; Stefan Kollmannsberger || Deep Learning in Computational Mechanics || Bauhaus-Universität Weimar</a:t>
            </a:r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36848A8-7DA6-AFB5-FEC6-6B91618222C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1752"/>
          <a:stretch/>
        </p:blipFill>
        <p:spPr>
          <a:xfrm>
            <a:off x="4581683" y="1141517"/>
            <a:ext cx="4553107" cy="248164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95C88CE-CEAC-6295-AEF3-63FD72F094C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51752"/>
          <a:stretch/>
        </p:blipFill>
        <p:spPr>
          <a:xfrm>
            <a:off x="0" y="1155806"/>
            <a:ext cx="4553107" cy="248164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01EEB13-B11D-09B0-E80C-808CE56843C2}"/>
              </a:ext>
            </a:extLst>
          </p:cNvPr>
          <p:cNvSpPr txBox="1"/>
          <p:nvPr/>
        </p:nvSpPr>
        <p:spPr>
          <a:xfrm>
            <a:off x="319090" y="3609929"/>
            <a:ext cx="1859898" cy="12139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400" dirty="0" err="1">
                <a:solidFill>
                  <a:schemeClr val="bg2"/>
                </a:solidFill>
                <a:latin typeface="+mn-lt"/>
              </a:rPr>
              <a:t>Earliest</a:t>
            </a:r>
            <a:r>
              <a:rPr lang="de-DE" sz="1400" dirty="0">
                <a:solidFill>
                  <a:schemeClr val="bg2"/>
                </a:solidFill>
                <a:latin typeface="+mn-lt"/>
              </a:rPr>
              <a:t> </a:t>
            </a:r>
            <a:r>
              <a:rPr lang="de-DE" sz="1400" dirty="0" err="1">
                <a:solidFill>
                  <a:schemeClr val="bg2"/>
                </a:solidFill>
                <a:latin typeface="+mn-lt"/>
              </a:rPr>
              <a:t>choice</a:t>
            </a:r>
            <a:endParaRPr lang="de-DE" sz="1400" dirty="0">
              <a:solidFill>
                <a:schemeClr val="bg2"/>
              </a:solidFill>
              <a:latin typeface="+mn-lt"/>
            </a:endParaRPr>
          </a:p>
          <a:p>
            <a:pPr>
              <a:lnSpc>
                <a:spcPct val="114000"/>
              </a:lnSpc>
            </a:pPr>
            <a:r>
              <a:rPr lang="de-DE" sz="1400" dirty="0" err="1">
                <a:latin typeface="+mn-lt"/>
              </a:rPr>
              <a:t>For</a:t>
            </a:r>
            <a:r>
              <a:rPr lang="de-DE" sz="1400" dirty="0">
                <a:latin typeface="+mn-lt"/>
              </a:rPr>
              <a:t> </a:t>
            </a:r>
            <a:r>
              <a:rPr lang="de-DE" sz="1400" dirty="0" err="1">
                <a:latin typeface="+mn-lt"/>
              </a:rPr>
              <a:t>binary</a:t>
            </a:r>
            <a:r>
              <a:rPr lang="de-DE" sz="1400" dirty="0">
                <a:latin typeface="+mn-lt"/>
              </a:rPr>
              <a:t> </a:t>
            </a:r>
            <a:r>
              <a:rPr lang="de-DE" sz="1400" dirty="0" err="1">
                <a:latin typeface="+mn-lt"/>
              </a:rPr>
              <a:t>classification</a:t>
            </a:r>
            <a:endParaRPr lang="de-DE" sz="1400" dirty="0">
              <a:latin typeface="+mn-lt"/>
            </a:endParaRPr>
          </a:p>
          <a:p>
            <a:pPr>
              <a:lnSpc>
                <a:spcPct val="114000"/>
              </a:lnSpc>
            </a:pPr>
            <a:r>
              <a:rPr lang="de-DE" sz="1400" dirty="0">
                <a:latin typeface="+mn-lt"/>
              </a:rPr>
              <a:t>Positive </a:t>
            </a:r>
            <a:r>
              <a:rPr lang="de-DE" sz="1400" dirty="0" err="1">
                <a:latin typeface="+mn-lt"/>
              </a:rPr>
              <a:t>output</a:t>
            </a:r>
            <a:endParaRPr lang="de-DE" sz="1400" dirty="0">
              <a:latin typeface="+mn-lt"/>
            </a:endParaRPr>
          </a:p>
          <a:p>
            <a:pPr>
              <a:lnSpc>
                <a:spcPct val="114000"/>
              </a:lnSpc>
            </a:pPr>
            <a:r>
              <a:rPr lang="de-DE" sz="1400" dirty="0">
                <a:latin typeface="+mn-lt"/>
              </a:rPr>
              <a:t>Derivatives </a:t>
            </a:r>
            <a:r>
              <a:rPr lang="de-DE" sz="1400" dirty="0" err="1">
                <a:latin typeface="+mn-lt"/>
              </a:rPr>
              <a:t>zero</a:t>
            </a:r>
            <a:r>
              <a:rPr lang="de-DE" sz="1400" dirty="0">
                <a:latin typeface="+mn-lt"/>
              </a:rPr>
              <a:t> </a:t>
            </a:r>
            <a:r>
              <a:rPr lang="de-DE" sz="1400" dirty="0" err="1">
                <a:latin typeface="+mn-lt"/>
              </a:rPr>
              <a:t>except</a:t>
            </a:r>
            <a:r>
              <a:rPr lang="de-DE" sz="1400" dirty="0">
                <a:latin typeface="+mn-lt"/>
              </a:rPr>
              <a:t> at </a:t>
            </a:r>
            <a:r>
              <a:rPr lang="de-DE" sz="1400" dirty="0" err="1">
                <a:latin typeface="+mn-lt"/>
              </a:rPr>
              <a:t>zero</a:t>
            </a:r>
            <a:endParaRPr lang="en-DE" sz="1400" dirty="0">
              <a:latin typeface="+mn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FC0AAB9-EB17-F174-7AA7-C72EA155345F}"/>
              </a:ext>
            </a:extLst>
          </p:cNvPr>
          <p:cNvSpPr txBox="1"/>
          <p:nvPr/>
        </p:nvSpPr>
        <p:spPr>
          <a:xfrm>
            <a:off x="2576528" y="3594362"/>
            <a:ext cx="1859898" cy="12139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400" dirty="0" err="1">
                <a:solidFill>
                  <a:schemeClr val="bg2"/>
                </a:solidFill>
                <a:latin typeface="+mn-lt"/>
              </a:rPr>
              <a:t>Avoided</a:t>
            </a:r>
            <a:endParaRPr lang="de-DE" sz="1400" dirty="0">
              <a:solidFill>
                <a:schemeClr val="bg2"/>
              </a:solidFill>
              <a:latin typeface="+mn-lt"/>
            </a:endParaRPr>
          </a:p>
          <a:p>
            <a:pPr>
              <a:lnSpc>
                <a:spcPct val="114000"/>
              </a:lnSpc>
            </a:pPr>
            <a:r>
              <a:rPr lang="de-DE" sz="1400" dirty="0">
                <a:latin typeface="+mn-lt"/>
              </a:rPr>
              <a:t>Final </a:t>
            </a:r>
            <a:r>
              <a:rPr lang="de-DE" sz="1400" dirty="0" err="1">
                <a:latin typeface="+mn-lt"/>
              </a:rPr>
              <a:t>layer</a:t>
            </a:r>
            <a:r>
              <a:rPr lang="de-DE" sz="1400" dirty="0">
                <a:latin typeface="+mn-lt"/>
              </a:rPr>
              <a:t> </a:t>
            </a:r>
            <a:r>
              <a:rPr lang="de-DE" sz="1400" dirty="0" err="1">
                <a:latin typeface="+mn-lt"/>
              </a:rPr>
              <a:t>classification</a:t>
            </a:r>
            <a:endParaRPr lang="de-DE" sz="1400" dirty="0">
              <a:latin typeface="+mn-lt"/>
            </a:endParaRPr>
          </a:p>
          <a:p>
            <a:pPr>
              <a:lnSpc>
                <a:spcPct val="114000"/>
              </a:lnSpc>
            </a:pPr>
            <a:r>
              <a:rPr lang="de-DE" sz="1400" dirty="0">
                <a:latin typeface="+mn-lt"/>
              </a:rPr>
              <a:t>Fast </a:t>
            </a:r>
            <a:r>
              <a:rPr lang="de-DE" sz="1400" dirty="0" err="1">
                <a:latin typeface="+mn-lt"/>
              </a:rPr>
              <a:t>saturation</a:t>
            </a:r>
            <a:endParaRPr lang="de-DE" sz="1400" dirty="0">
              <a:latin typeface="+mn-lt"/>
            </a:endParaRPr>
          </a:p>
          <a:p>
            <a:pPr>
              <a:lnSpc>
                <a:spcPct val="114000"/>
              </a:lnSpc>
            </a:pPr>
            <a:r>
              <a:rPr lang="de-DE" sz="1400" dirty="0">
                <a:latin typeface="+mn-lt"/>
              </a:rPr>
              <a:t>Positive </a:t>
            </a:r>
            <a:r>
              <a:rPr lang="de-DE" sz="1400" dirty="0" err="1">
                <a:latin typeface="+mn-lt"/>
              </a:rPr>
              <a:t>output</a:t>
            </a:r>
            <a:endParaRPr lang="de-DE" sz="1400" dirty="0">
              <a:latin typeface="+mn-lt"/>
            </a:endParaRPr>
          </a:p>
          <a:p>
            <a:pPr>
              <a:lnSpc>
                <a:spcPct val="114000"/>
              </a:lnSpc>
            </a:pPr>
            <a:r>
              <a:rPr lang="de-DE" sz="1400" dirty="0">
                <a:latin typeface="+mn-lt"/>
              </a:rPr>
              <a:t>Alternative: </a:t>
            </a:r>
            <a:r>
              <a:rPr lang="de-DE" sz="1400" dirty="0" err="1">
                <a:latin typeface="+mn-lt"/>
              </a:rPr>
              <a:t>Softmax</a:t>
            </a:r>
            <a:endParaRPr lang="en-DE" sz="1400" dirty="0">
              <a:latin typeface="+mn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CF9CAC6-1198-639A-E4BD-516153AAA544}"/>
              </a:ext>
            </a:extLst>
          </p:cNvPr>
          <p:cNvSpPr txBox="1"/>
          <p:nvPr/>
        </p:nvSpPr>
        <p:spPr>
          <a:xfrm>
            <a:off x="4889040" y="3609929"/>
            <a:ext cx="1859898" cy="12139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400" dirty="0" err="1">
                <a:solidFill>
                  <a:schemeClr val="bg2"/>
                </a:solidFill>
                <a:latin typeface="+mn-lt"/>
              </a:rPr>
              <a:t>Avoided</a:t>
            </a:r>
            <a:endParaRPr lang="de-DE" sz="1400" dirty="0">
              <a:solidFill>
                <a:schemeClr val="bg2"/>
              </a:solidFill>
              <a:latin typeface="+mn-lt"/>
            </a:endParaRPr>
          </a:p>
          <a:p>
            <a:pPr>
              <a:lnSpc>
                <a:spcPct val="114000"/>
              </a:lnSpc>
            </a:pPr>
            <a:r>
              <a:rPr lang="de-DE" sz="1400" dirty="0">
                <a:latin typeface="+mn-lt"/>
              </a:rPr>
              <a:t>Final </a:t>
            </a:r>
            <a:r>
              <a:rPr lang="de-DE" sz="1400" dirty="0" err="1">
                <a:latin typeface="+mn-lt"/>
              </a:rPr>
              <a:t>layer</a:t>
            </a:r>
            <a:r>
              <a:rPr lang="de-DE" sz="1400" dirty="0">
                <a:latin typeface="+mn-lt"/>
              </a:rPr>
              <a:t> </a:t>
            </a:r>
            <a:r>
              <a:rPr lang="de-DE" sz="1400" dirty="0" err="1">
                <a:latin typeface="+mn-lt"/>
              </a:rPr>
              <a:t>classification</a:t>
            </a:r>
            <a:endParaRPr lang="de-DE" sz="1400" dirty="0">
              <a:latin typeface="+mn-lt"/>
            </a:endParaRPr>
          </a:p>
          <a:p>
            <a:pPr>
              <a:lnSpc>
                <a:spcPct val="114000"/>
              </a:lnSpc>
            </a:pPr>
            <a:r>
              <a:rPr lang="de-DE" sz="1400" dirty="0">
                <a:latin typeface="+mn-lt"/>
              </a:rPr>
              <a:t>Fast </a:t>
            </a:r>
            <a:r>
              <a:rPr lang="de-DE" sz="1400" dirty="0" err="1">
                <a:latin typeface="+mn-lt"/>
              </a:rPr>
              <a:t>saturation</a:t>
            </a:r>
            <a:endParaRPr lang="de-DE" sz="1400" dirty="0">
              <a:latin typeface="+mn-lt"/>
            </a:endParaRPr>
          </a:p>
          <a:p>
            <a:pPr>
              <a:lnSpc>
                <a:spcPct val="114000"/>
              </a:lnSpc>
            </a:pPr>
            <a:r>
              <a:rPr lang="de-DE" sz="1400" dirty="0">
                <a:latin typeface="+mn-lt"/>
              </a:rPr>
              <a:t>Zero-</a:t>
            </a:r>
            <a:r>
              <a:rPr lang="de-DE" sz="1400" dirty="0" err="1">
                <a:latin typeface="+mn-lt"/>
              </a:rPr>
              <a:t>centered</a:t>
            </a:r>
            <a:endParaRPr lang="de-DE" sz="1400" dirty="0">
              <a:latin typeface="+mn-lt"/>
            </a:endParaRPr>
          </a:p>
          <a:p>
            <a:pPr>
              <a:lnSpc>
                <a:spcPct val="114000"/>
              </a:lnSpc>
            </a:pPr>
            <a:r>
              <a:rPr lang="de-DE" sz="1400" dirty="0">
                <a:latin typeface="+mn-lt"/>
              </a:rPr>
              <a:t>Alternative: </a:t>
            </a:r>
            <a:r>
              <a:rPr lang="de-DE" sz="1400" dirty="0" err="1">
                <a:latin typeface="+mn-lt"/>
              </a:rPr>
              <a:t>Softmax</a:t>
            </a:r>
            <a:endParaRPr lang="en-DE" sz="1400" dirty="0">
              <a:latin typeface="+mn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393420D-2C51-40F5-3971-10D76B70D093}"/>
              </a:ext>
            </a:extLst>
          </p:cNvPr>
          <p:cNvSpPr txBox="1"/>
          <p:nvPr/>
        </p:nvSpPr>
        <p:spPr>
          <a:xfrm>
            <a:off x="6810545" y="3609929"/>
            <a:ext cx="2324245" cy="12139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400" b="1" dirty="0">
                <a:latin typeface="+mn-lt"/>
              </a:rPr>
              <a:t>Default </a:t>
            </a:r>
            <a:r>
              <a:rPr lang="de-DE" sz="1400" b="1" dirty="0" err="1">
                <a:latin typeface="+mn-lt"/>
              </a:rPr>
              <a:t>choice</a:t>
            </a:r>
            <a:endParaRPr lang="de-DE" sz="1400" b="1" dirty="0">
              <a:latin typeface="+mn-lt"/>
            </a:endParaRPr>
          </a:p>
          <a:p>
            <a:pPr>
              <a:lnSpc>
                <a:spcPct val="114000"/>
              </a:lnSpc>
            </a:pPr>
            <a:r>
              <a:rPr lang="de-DE" sz="1400" dirty="0">
                <a:latin typeface="+mn-lt"/>
              </a:rPr>
              <a:t>Learning </a:t>
            </a:r>
            <a:r>
              <a:rPr lang="de-DE" sz="1400" dirty="0" err="1">
                <a:latin typeface="+mn-lt"/>
              </a:rPr>
              <a:t>can</a:t>
            </a:r>
            <a:r>
              <a:rPr lang="de-DE" sz="1400" dirty="0">
                <a:latin typeface="+mn-lt"/>
              </a:rPr>
              <a:t> slow down </a:t>
            </a:r>
            <a:r>
              <a:rPr lang="de-DE" sz="1400" dirty="0" err="1">
                <a:latin typeface="+mn-lt"/>
              </a:rPr>
              <a:t>if</a:t>
            </a:r>
            <a:r>
              <a:rPr lang="de-DE" sz="1400" dirty="0">
                <a:latin typeface="+mn-lt"/>
              </a:rPr>
              <a:t> </a:t>
            </a:r>
            <a:r>
              <a:rPr lang="de-DE" sz="1400" dirty="0" err="1">
                <a:latin typeface="+mn-lt"/>
              </a:rPr>
              <a:t>always</a:t>
            </a:r>
            <a:r>
              <a:rPr lang="de-DE" sz="1400" dirty="0">
                <a:latin typeface="+mn-lt"/>
              </a:rPr>
              <a:t> </a:t>
            </a:r>
            <a:r>
              <a:rPr lang="de-DE" sz="1400" dirty="0" err="1">
                <a:latin typeface="+mn-lt"/>
              </a:rPr>
              <a:t>zero</a:t>
            </a:r>
            <a:endParaRPr lang="de-DE" sz="1400" dirty="0">
              <a:latin typeface="+mn-lt"/>
            </a:endParaRPr>
          </a:p>
          <a:p>
            <a:pPr>
              <a:lnSpc>
                <a:spcPct val="114000"/>
              </a:lnSpc>
            </a:pPr>
            <a:r>
              <a:rPr lang="de-DE" sz="1400" dirty="0">
                <a:latin typeface="+mn-lt"/>
              </a:rPr>
              <a:t>Alternative: </a:t>
            </a:r>
            <a:r>
              <a:rPr lang="de-DE" sz="1400" dirty="0" err="1">
                <a:latin typeface="+mn-lt"/>
              </a:rPr>
              <a:t>Leaky</a:t>
            </a:r>
            <a:r>
              <a:rPr lang="de-DE" sz="1400" dirty="0">
                <a:latin typeface="+mn-lt"/>
              </a:rPr>
              <a:t> </a:t>
            </a:r>
            <a:r>
              <a:rPr lang="de-DE" sz="1400" dirty="0" err="1">
                <a:latin typeface="+mn-lt"/>
              </a:rPr>
              <a:t>ReLU</a:t>
            </a:r>
            <a:r>
              <a:rPr lang="de-DE" sz="1400" dirty="0">
                <a:latin typeface="+mn-lt"/>
              </a:rPr>
              <a:t>, </a:t>
            </a:r>
            <a:r>
              <a:rPr lang="de-DE" sz="1400" dirty="0" err="1">
                <a:latin typeface="+mn-lt"/>
              </a:rPr>
              <a:t>PReLU</a:t>
            </a:r>
            <a:endParaRPr lang="de-DE" sz="1400" dirty="0">
              <a:latin typeface="+mn-lt"/>
            </a:endParaRPr>
          </a:p>
          <a:p>
            <a:pPr>
              <a:lnSpc>
                <a:spcPct val="114000"/>
              </a:lnSpc>
            </a:pPr>
            <a:r>
              <a:rPr lang="de-DE" sz="1400" dirty="0">
                <a:latin typeface="+mn-lt"/>
              </a:rPr>
              <a:t>Smooth: </a:t>
            </a:r>
            <a:r>
              <a:rPr lang="de-DE" sz="1400" dirty="0" err="1">
                <a:latin typeface="+mn-lt"/>
              </a:rPr>
              <a:t>SiLU</a:t>
            </a:r>
            <a:r>
              <a:rPr lang="de-DE" sz="1400" dirty="0">
                <a:latin typeface="+mn-lt"/>
              </a:rPr>
              <a:t>, ELU, SELU, GELU</a:t>
            </a:r>
            <a:endParaRPr lang="en-DE" sz="1400" dirty="0">
              <a:latin typeface="+mn-l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C4F2B82-243E-514E-B705-5C0A1DC422F9}"/>
              </a:ext>
            </a:extLst>
          </p:cNvPr>
          <p:cNvSpPr txBox="1"/>
          <p:nvPr/>
        </p:nvSpPr>
        <p:spPr>
          <a:xfrm>
            <a:off x="7867891" y="4831010"/>
            <a:ext cx="539934" cy="19858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200" dirty="0">
                <a:latin typeface="+mn-lt"/>
              </a:rPr>
              <a:t>See 3.5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6B32D03-C70E-2887-4DE0-0A7D08150649}"/>
              </a:ext>
            </a:extLst>
          </p:cNvPr>
          <p:cNvSpPr/>
          <p:nvPr/>
        </p:nvSpPr>
        <p:spPr>
          <a:xfrm>
            <a:off x="2321719" y="1141517"/>
            <a:ext cx="2259964" cy="24528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E1C0937-CEBD-39B6-5D08-8709B0786B59}"/>
              </a:ext>
            </a:extLst>
          </p:cNvPr>
          <p:cNvSpPr/>
          <p:nvPr/>
        </p:nvSpPr>
        <p:spPr>
          <a:xfrm>
            <a:off x="4572000" y="1134995"/>
            <a:ext cx="2259964" cy="24528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D23EA72-D570-9F2D-D395-5A4F50DE60E6}"/>
              </a:ext>
            </a:extLst>
          </p:cNvPr>
          <p:cNvSpPr/>
          <p:nvPr/>
        </p:nvSpPr>
        <p:spPr>
          <a:xfrm>
            <a:off x="6831964" y="1131112"/>
            <a:ext cx="2259964" cy="24528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5538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6" grpId="0" animBg="1"/>
      <p:bldP spid="8" grpId="0" animBg="1"/>
      <p:bldP spid="15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EA1A7EE-32C5-57ED-A42B-69E4AE3F472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>
                    <a:solidFill>
                      <a:schemeClr val="bg2"/>
                    </a:solidFill>
                  </a:rPr>
                  <a:t>Prerequisites</a:t>
                </a:r>
                <a:r>
                  <a:rPr lang="en-US" dirty="0"/>
                  <a:t> to train a neural network for a supervised learning task</a:t>
                </a:r>
              </a:p>
              <a:p>
                <a:pPr marL="461963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Input data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</m:oMath>
                </a14:m>
                <a:r>
                  <a:rPr lang="en-US" dirty="0"/>
                  <a:t> and corresponding targets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dirty="0"/>
                  <a:t>, divided into a training, validation and test set</a:t>
                </a:r>
              </a:p>
              <a:p>
                <a:pPr marL="461963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Network topology (more in chapter 3.9)</a:t>
                </a:r>
              </a:p>
              <a:p>
                <a:pPr marL="461963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Network initialization (not covered in this lecture, see, e.g., </a:t>
                </a:r>
                <a:r>
                  <a:rPr lang="en-US" sz="1200" dirty="0">
                    <a:solidFill>
                      <a:schemeClr val="accent2"/>
                    </a:solidFill>
                    <a:hlinkClick r:id="rId2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https://www.deeplearning.ai/ai-notes/initialization/</a:t>
                </a:r>
                <a:r>
                  <a:rPr lang="en-US" dirty="0"/>
                  <a:t>)</a:t>
                </a:r>
              </a:p>
              <a:p>
                <a:pPr marL="461963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Activation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endParaRPr lang="en-US" dirty="0"/>
              </a:p>
              <a:p>
                <a:pPr marL="461963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Cost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 defining the prediction quality</a:t>
                </a:r>
              </a:p>
              <a:p>
                <a:pPr marL="461963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Method of computing gradients with respect to the network parameters, e.g., backpropagation</a:t>
                </a:r>
              </a:p>
              <a:p>
                <a:pPr marL="461963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Optimizer with hyperparameters, such as the learning rate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endParaRPr lang="en-US" dirty="0"/>
              </a:p>
              <a:p>
                <a:endParaRPr lang="en-US" dirty="0">
                  <a:solidFill>
                    <a:schemeClr val="bg2"/>
                  </a:solidFill>
                </a:endParaRPr>
              </a:p>
              <a:p>
                <a:r>
                  <a:rPr lang="en-US" dirty="0">
                    <a:solidFill>
                      <a:schemeClr val="bg2"/>
                    </a:solidFill>
                  </a:rPr>
                  <a:t>Learning algorithms: </a:t>
                </a:r>
                <a:r>
                  <a:rPr lang="en-US" dirty="0"/>
                  <a:t>3 most common variants of one and the same idea: gradient-based optimization (as seen in Chapter 2)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full batch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stochastic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mini batch 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pPr lvl="1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EA1A7EE-32C5-57ED-A42B-69E4AE3F472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289" t="-9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5DE718DD-5BEE-3864-F924-F27636F13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3.6 Learning </a:t>
            </a:r>
            <a:r>
              <a:rPr lang="de-DE" dirty="0" err="1"/>
              <a:t>Algorithm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D4498C-6F54-5AE7-B103-EFC68A02038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31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FE4FE7-B2BE-9F06-6298-16A8D0C2329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Leon Herrmann &amp; Stefan Kollmannsberger || Deep Learning in Computational Mechanics || Bauhaus-Universität Weimar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639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g40986">
            <a:extLst>
              <a:ext uri="{FF2B5EF4-FFF2-40B4-BE49-F238E27FC236}">
                <a16:creationId xmlns:a16="http://schemas.microsoft.com/office/drawing/2014/main" id="{4DC4600C-99E7-A6FC-1298-868752939A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9231" y="969933"/>
            <a:ext cx="3434007" cy="22731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282D1ED-B150-42CC-F612-AF19862375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 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2A3560E-072A-FD1B-3AF5-F0F9296FF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3.6 Learning </a:t>
            </a:r>
            <a:r>
              <a:rPr lang="de-DE" dirty="0" err="1"/>
              <a:t>Algorithm</a:t>
            </a:r>
            <a:r>
              <a:rPr lang="de-DE" dirty="0"/>
              <a:t> – </a:t>
            </a:r>
            <a:r>
              <a:rPr lang="de-DE" dirty="0" err="1"/>
              <a:t>Full</a:t>
            </a:r>
            <a:r>
              <a:rPr lang="de-DE" dirty="0"/>
              <a:t>-batch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CBDFF9-3FAB-06B8-2B48-DECDA16F2A2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32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BF9C63-4B85-0134-38D7-29D83CEBBFE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Leon Herrmann &amp; Stefan Kollmannsberger || Deep Learning in Computational Mechanics || Bauhaus-Universität Weimar</a:t>
            </a:r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6D277CC-EA76-054A-E7E9-2F0EB606AF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758" y="899883"/>
            <a:ext cx="5445962" cy="360068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29CF371-E7E8-BA79-FEC0-29066F7E0E7A}"/>
              </a:ext>
            </a:extLst>
          </p:cNvPr>
          <p:cNvSpPr txBox="1"/>
          <p:nvPr/>
        </p:nvSpPr>
        <p:spPr>
          <a:xfrm>
            <a:off x="6467716" y="4119229"/>
            <a:ext cx="2052074" cy="198581"/>
          </a:xfrm>
          <a:prstGeom prst="rect">
            <a:avLst/>
          </a:prstGeom>
          <a:solidFill>
            <a:schemeClr val="accent6"/>
          </a:solidFill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200" dirty="0" err="1">
                <a:latin typeface="+mn-lt"/>
              </a:rPr>
              <a:t>Accurate</a:t>
            </a:r>
            <a:r>
              <a:rPr lang="de-DE" sz="1200" dirty="0">
                <a:latin typeface="+mn-lt"/>
              </a:rPr>
              <a:t> </a:t>
            </a:r>
            <a:r>
              <a:rPr lang="de-DE" sz="1200" dirty="0" err="1">
                <a:latin typeface="+mn-lt"/>
              </a:rPr>
              <a:t>gradients</a:t>
            </a:r>
            <a:r>
              <a:rPr lang="de-DE" sz="1200" dirty="0">
                <a:latin typeface="+mn-lt"/>
              </a:rPr>
              <a:t> at a high </a:t>
            </a:r>
            <a:r>
              <a:rPr lang="de-DE" sz="1200" dirty="0" err="1">
                <a:latin typeface="+mn-lt"/>
              </a:rPr>
              <a:t>cost</a:t>
            </a:r>
            <a:endParaRPr lang="de-DE" sz="1200" dirty="0">
              <a:latin typeface="+mn-lt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E3A4CCB-9A31-BED0-C757-4979FD473DFD}"/>
              </a:ext>
            </a:extLst>
          </p:cNvPr>
          <p:cNvSpPr/>
          <p:nvPr/>
        </p:nvSpPr>
        <p:spPr>
          <a:xfrm>
            <a:off x="672944" y="3273811"/>
            <a:ext cx="3741894" cy="96980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02711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1BA9A331-20FD-FED4-5690-E2070D4205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0433" y="969934"/>
            <a:ext cx="3370318" cy="2101879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501D0D2-BAD3-F66A-B69A-7463F9427E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 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CA4EB15-9136-C5C1-BB79-2C925908E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3.6 Learning </a:t>
            </a:r>
            <a:r>
              <a:rPr lang="de-DE" dirty="0" err="1"/>
              <a:t>Algorithm</a:t>
            </a:r>
            <a:r>
              <a:rPr lang="de-DE" dirty="0"/>
              <a:t> – </a:t>
            </a:r>
            <a:r>
              <a:rPr lang="de-DE" dirty="0" err="1"/>
              <a:t>Stochastic</a:t>
            </a:r>
            <a:r>
              <a:rPr lang="de-DE" dirty="0"/>
              <a:t>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17603C-26D4-C5EF-2376-6ABD2A5A117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33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B544DD-2BDE-51A9-2980-9B050E4827A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Leon Herrmann &amp; Stefan Kollmannsberger || Deep Learning in Computational Mechanics || Bauhaus-Universität Weimar</a:t>
            </a:r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218798C-B0B0-6765-7B6E-6E2393DC2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161" y="1217090"/>
            <a:ext cx="5483018" cy="270931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B76F6AE-FBA7-93BB-BD1E-EE8EB2EA331C}"/>
              </a:ext>
            </a:extLst>
          </p:cNvPr>
          <p:cNvSpPr txBox="1"/>
          <p:nvPr/>
        </p:nvSpPr>
        <p:spPr>
          <a:xfrm>
            <a:off x="6774934" y="3981628"/>
            <a:ext cx="2211904" cy="619593"/>
          </a:xfrm>
          <a:prstGeom prst="rect">
            <a:avLst/>
          </a:prstGeom>
          <a:solidFill>
            <a:schemeClr val="accent6"/>
          </a:solidFill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200" dirty="0" err="1">
                <a:latin typeface="+mn-lt"/>
              </a:rPr>
              <a:t>Cheap</a:t>
            </a:r>
            <a:r>
              <a:rPr lang="de-DE" sz="1200" dirty="0">
                <a:latin typeface="+mn-lt"/>
              </a:rPr>
              <a:t> &amp; </a:t>
            </a:r>
            <a:r>
              <a:rPr lang="de-DE" sz="1200" dirty="0" err="1">
                <a:latin typeface="+mn-lt"/>
              </a:rPr>
              <a:t>innacurate</a:t>
            </a:r>
            <a:r>
              <a:rPr lang="de-DE" sz="1200" dirty="0">
                <a:latin typeface="+mn-lt"/>
              </a:rPr>
              <a:t> </a:t>
            </a:r>
            <a:r>
              <a:rPr lang="de-DE" sz="1200" dirty="0" err="1">
                <a:latin typeface="+mn-lt"/>
              </a:rPr>
              <a:t>approximation</a:t>
            </a:r>
            <a:r>
              <a:rPr lang="de-DE" sz="1200" dirty="0">
                <a:latin typeface="+mn-lt"/>
              </a:rPr>
              <a:t> </a:t>
            </a:r>
            <a:r>
              <a:rPr lang="de-DE" sz="1200" dirty="0" err="1">
                <a:latin typeface="+mn-lt"/>
              </a:rPr>
              <a:t>of</a:t>
            </a:r>
            <a:r>
              <a:rPr lang="de-DE" sz="1200" dirty="0">
                <a:latin typeface="+mn-lt"/>
              </a:rPr>
              <a:t> </a:t>
            </a:r>
            <a:r>
              <a:rPr lang="de-DE" sz="1200" dirty="0" err="1">
                <a:latin typeface="+mn-lt"/>
              </a:rPr>
              <a:t>gradients</a:t>
            </a:r>
            <a:r>
              <a:rPr lang="de-DE" sz="1200" dirty="0">
                <a:latin typeface="+mn-lt"/>
              </a:rPr>
              <a:t> (</a:t>
            </a:r>
            <a:r>
              <a:rPr lang="de-DE" sz="1200" dirty="0" err="1">
                <a:latin typeface="+mn-lt"/>
              </a:rPr>
              <a:t>enabling</a:t>
            </a:r>
            <a:r>
              <a:rPr lang="de-DE" sz="1200" dirty="0">
                <a:latin typeface="+mn-lt"/>
              </a:rPr>
              <a:t> </a:t>
            </a:r>
            <a:r>
              <a:rPr lang="de-DE" sz="1200" dirty="0" err="1">
                <a:latin typeface="+mn-lt"/>
              </a:rPr>
              <a:t>escape</a:t>
            </a:r>
            <a:r>
              <a:rPr lang="de-DE" sz="1200" dirty="0">
                <a:latin typeface="+mn-lt"/>
              </a:rPr>
              <a:t> </a:t>
            </a:r>
            <a:r>
              <a:rPr lang="de-DE" sz="1200" dirty="0" err="1">
                <a:latin typeface="+mn-lt"/>
              </a:rPr>
              <a:t>of</a:t>
            </a:r>
            <a:r>
              <a:rPr lang="de-DE" sz="1200" dirty="0">
                <a:latin typeface="+mn-lt"/>
              </a:rPr>
              <a:t> </a:t>
            </a:r>
            <a:r>
              <a:rPr lang="de-DE" sz="1200" dirty="0" err="1">
                <a:latin typeface="+mn-lt"/>
              </a:rPr>
              <a:t>local</a:t>
            </a:r>
            <a:r>
              <a:rPr lang="de-DE" sz="1200" dirty="0">
                <a:latin typeface="+mn-lt"/>
              </a:rPr>
              <a:t> </a:t>
            </a:r>
            <a:r>
              <a:rPr lang="de-DE" sz="1200" dirty="0" err="1">
                <a:latin typeface="+mn-lt"/>
              </a:rPr>
              <a:t>optima</a:t>
            </a:r>
            <a:r>
              <a:rPr lang="de-DE" sz="1200" dirty="0">
                <a:latin typeface="+mn-lt"/>
              </a:rPr>
              <a:t>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6E2201E-6E62-F48E-E34B-B262EFBC924B}"/>
              </a:ext>
            </a:extLst>
          </p:cNvPr>
          <p:cNvSpPr/>
          <p:nvPr/>
        </p:nvSpPr>
        <p:spPr>
          <a:xfrm>
            <a:off x="930736" y="2752318"/>
            <a:ext cx="3476957" cy="7338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04213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89F547D-5050-303E-6E01-70FFA163C5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 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99DF4F2-BBB0-A203-4EF3-5E43AC5DEA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3.6 Learning </a:t>
            </a:r>
            <a:r>
              <a:rPr lang="de-DE" dirty="0" err="1"/>
              <a:t>Algorithm</a:t>
            </a:r>
            <a:r>
              <a:rPr lang="de-DE" dirty="0"/>
              <a:t> – Mini-batch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63F9C9-0544-4832-1A2C-85272CDFF2A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34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542D37-3E2C-0C40-8F9D-33524BB12A2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Leon Herrmann &amp; Stefan Kollmannsberger || Deep Learning in Computational Mechanics || Bauhaus-Universität Weimar</a:t>
            </a:r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C946A50-71FC-E74F-209C-DF078F416D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161" y="865715"/>
            <a:ext cx="5318715" cy="38116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95BC23F-7FBE-27EE-AABF-6809A58BBC05}"/>
              </a:ext>
            </a:extLst>
          </p:cNvPr>
          <p:cNvSpPr txBox="1"/>
          <p:nvPr/>
        </p:nvSpPr>
        <p:spPr>
          <a:xfrm>
            <a:off x="6446284" y="4113267"/>
            <a:ext cx="2240515" cy="409086"/>
          </a:xfrm>
          <a:prstGeom prst="rect">
            <a:avLst/>
          </a:prstGeom>
          <a:solidFill>
            <a:schemeClr val="accent6"/>
          </a:solidFill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200" dirty="0" err="1">
                <a:latin typeface="+mn-lt"/>
              </a:rPr>
              <a:t>Improved</a:t>
            </a:r>
            <a:r>
              <a:rPr lang="de-DE" sz="1200" dirty="0">
                <a:latin typeface="+mn-lt"/>
              </a:rPr>
              <a:t> </a:t>
            </a:r>
            <a:r>
              <a:rPr lang="de-DE" sz="1200" dirty="0" err="1">
                <a:latin typeface="+mn-lt"/>
              </a:rPr>
              <a:t>approximation</a:t>
            </a:r>
            <a:r>
              <a:rPr lang="de-DE" sz="1200" dirty="0">
                <a:latin typeface="+mn-lt"/>
              </a:rPr>
              <a:t> </a:t>
            </a:r>
            <a:r>
              <a:rPr lang="de-DE" sz="1200" dirty="0" err="1">
                <a:latin typeface="+mn-lt"/>
              </a:rPr>
              <a:t>of</a:t>
            </a:r>
            <a:r>
              <a:rPr lang="de-DE" sz="1200" dirty="0">
                <a:latin typeface="+mn-lt"/>
              </a:rPr>
              <a:t> </a:t>
            </a:r>
            <a:r>
              <a:rPr lang="de-DE" sz="1200" dirty="0" err="1">
                <a:latin typeface="+mn-lt"/>
              </a:rPr>
              <a:t>the</a:t>
            </a:r>
            <a:r>
              <a:rPr lang="de-DE" sz="1200" dirty="0">
                <a:latin typeface="+mn-lt"/>
              </a:rPr>
              <a:t> </a:t>
            </a:r>
            <a:r>
              <a:rPr lang="de-DE" sz="1200" dirty="0" err="1">
                <a:latin typeface="+mn-lt"/>
              </a:rPr>
              <a:t>gradients</a:t>
            </a:r>
            <a:r>
              <a:rPr lang="de-DE" sz="1200" dirty="0">
                <a:latin typeface="+mn-lt"/>
              </a:rPr>
              <a:t> at </a:t>
            </a:r>
            <a:r>
              <a:rPr lang="de-DE" sz="1200" dirty="0" err="1">
                <a:latin typeface="+mn-lt"/>
              </a:rPr>
              <a:t>low</a:t>
            </a:r>
            <a:r>
              <a:rPr lang="de-DE" sz="1200" dirty="0">
                <a:latin typeface="+mn-lt"/>
              </a:rPr>
              <a:t> </a:t>
            </a:r>
            <a:r>
              <a:rPr lang="de-DE" sz="1200" dirty="0" err="1">
                <a:latin typeface="+mn-lt"/>
              </a:rPr>
              <a:t>computational</a:t>
            </a:r>
            <a:r>
              <a:rPr lang="de-DE" sz="1200" dirty="0">
                <a:latin typeface="+mn-lt"/>
              </a:rPr>
              <a:t> </a:t>
            </a:r>
            <a:r>
              <a:rPr lang="de-DE" sz="1200" dirty="0" err="1">
                <a:latin typeface="+mn-lt"/>
              </a:rPr>
              <a:t>cost</a:t>
            </a:r>
            <a:endParaRPr lang="de-DE" sz="1200" dirty="0">
              <a:latin typeface="+mn-lt"/>
            </a:endParaRPr>
          </a:p>
        </p:txBody>
      </p:sp>
      <p:pic>
        <p:nvPicPr>
          <p:cNvPr id="9" name="img399127">
            <a:extLst>
              <a:ext uri="{FF2B5EF4-FFF2-40B4-BE49-F238E27FC236}">
                <a16:creationId xmlns:a16="http://schemas.microsoft.com/office/drawing/2014/main" id="{5E2DA37F-8A01-FEFB-1F83-CF18592933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9621" y="1582366"/>
            <a:ext cx="3584379" cy="17394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E19FEBB-AE22-43BB-FE44-E7C5868AF79F}"/>
              </a:ext>
            </a:extLst>
          </p:cNvPr>
          <p:cNvSpPr/>
          <p:nvPr/>
        </p:nvSpPr>
        <p:spPr>
          <a:xfrm>
            <a:off x="867559" y="3352393"/>
            <a:ext cx="3582997" cy="92539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756290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9F23BCF-7FCB-19AC-98BE-5C71725004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Aim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bring</a:t>
            </a:r>
            <a:r>
              <a:rPr lang="de-DE" dirty="0">
                <a:solidFill>
                  <a:schemeClr val="bg2"/>
                </a:solidFill>
              </a:rPr>
              <a:t> </a:t>
            </a:r>
            <a:r>
              <a:rPr lang="de-DE" dirty="0" err="1">
                <a:solidFill>
                  <a:schemeClr val="bg2"/>
                </a:solidFill>
              </a:rPr>
              <a:t>testing</a:t>
            </a:r>
            <a:r>
              <a:rPr lang="de-DE" dirty="0">
                <a:solidFill>
                  <a:schemeClr val="bg2"/>
                </a:solidFill>
              </a:rPr>
              <a:t> </a:t>
            </a:r>
            <a:r>
              <a:rPr lang="de-DE" dirty="0"/>
              <a:t>and </a:t>
            </a:r>
            <a:r>
              <a:rPr lang="de-DE" dirty="0" err="1">
                <a:solidFill>
                  <a:schemeClr val="bg2"/>
                </a:solidFill>
              </a:rPr>
              <a:t>training</a:t>
            </a:r>
            <a:r>
              <a:rPr lang="de-DE" dirty="0">
                <a:solidFill>
                  <a:schemeClr val="bg2"/>
                </a:solidFill>
              </a:rPr>
              <a:t> </a:t>
            </a:r>
            <a:r>
              <a:rPr lang="de-DE" dirty="0" err="1">
                <a:solidFill>
                  <a:schemeClr val="bg2"/>
                </a:solidFill>
              </a:rPr>
              <a:t>error</a:t>
            </a:r>
            <a:r>
              <a:rPr lang="de-DE" dirty="0">
                <a:solidFill>
                  <a:schemeClr val="bg2"/>
                </a:solidFill>
              </a:rPr>
              <a:t> </a:t>
            </a:r>
            <a:r>
              <a:rPr lang="de-DE" dirty="0" err="1"/>
              <a:t>closer</a:t>
            </a:r>
            <a:r>
              <a:rPr lang="de-DE" dirty="0"/>
              <a:t> </a:t>
            </a:r>
            <a:r>
              <a:rPr lang="de-DE" dirty="0" err="1"/>
              <a:t>together</a:t>
            </a:r>
            <a:r>
              <a:rPr lang="de-DE" dirty="0"/>
              <a:t> (</a:t>
            </a:r>
            <a:r>
              <a:rPr lang="de-DE" dirty="0" err="1"/>
              <a:t>without</a:t>
            </a:r>
            <a:r>
              <a:rPr lang="de-DE" dirty="0"/>
              <a:t> </a:t>
            </a:r>
            <a:r>
              <a:rPr lang="de-DE" dirty="0" err="1"/>
              <a:t>significantly</a:t>
            </a:r>
            <a:br>
              <a:rPr lang="de-DE" dirty="0"/>
            </a:br>
            <a:r>
              <a:rPr lang="de-DE" dirty="0" err="1"/>
              <a:t>increasing</a:t>
            </a:r>
            <a:r>
              <a:rPr lang="de-DE" dirty="0"/>
              <a:t> </a:t>
            </a:r>
            <a:r>
              <a:rPr lang="de-DE" dirty="0" err="1"/>
              <a:t>training</a:t>
            </a:r>
            <a:r>
              <a:rPr lang="de-DE" dirty="0"/>
              <a:t> </a:t>
            </a:r>
            <a:r>
              <a:rPr lang="de-DE" dirty="0" err="1"/>
              <a:t>error</a:t>
            </a:r>
            <a:r>
              <a:rPr lang="de-DE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Trade </a:t>
            </a:r>
            <a:r>
              <a:rPr lang="de-DE" dirty="0" err="1">
                <a:solidFill>
                  <a:schemeClr val="bg2"/>
                </a:solidFill>
              </a:rPr>
              <a:t>reduction</a:t>
            </a:r>
            <a:r>
              <a:rPr lang="de-DE" dirty="0">
                <a:solidFill>
                  <a:schemeClr val="bg2"/>
                </a:solidFill>
              </a:rPr>
              <a:t> </a:t>
            </a:r>
            <a:r>
              <a:rPr lang="de-DE" dirty="0" err="1">
                <a:solidFill>
                  <a:schemeClr val="bg2"/>
                </a:solidFill>
              </a:rPr>
              <a:t>of</a:t>
            </a:r>
            <a:r>
              <a:rPr lang="de-DE" dirty="0">
                <a:solidFill>
                  <a:schemeClr val="bg2"/>
                </a:solidFill>
              </a:rPr>
              <a:t> </a:t>
            </a:r>
            <a:r>
              <a:rPr lang="de-DE" dirty="0" err="1">
                <a:solidFill>
                  <a:schemeClr val="bg2"/>
                </a:solidFill>
              </a:rPr>
              <a:t>variance</a:t>
            </a:r>
            <a:r>
              <a:rPr lang="de-DE" dirty="0">
                <a:solidFill>
                  <a:schemeClr val="bg2"/>
                </a:solidFill>
              </a:rPr>
              <a:t> </a:t>
            </a:r>
            <a:r>
              <a:rPr lang="de-DE" dirty="0" err="1"/>
              <a:t>for</a:t>
            </a:r>
            <a:r>
              <a:rPr lang="de-DE" dirty="0"/>
              <a:t> a </a:t>
            </a:r>
            <a:r>
              <a:rPr lang="de-DE" dirty="0" err="1"/>
              <a:t>slightly</a:t>
            </a:r>
            <a:r>
              <a:rPr lang="de-DE" dirty="0"/>
              <a:t> </a:t>
            </a:r>
            <a:r>
              <a:rPr lang="de-DE" dirty="0" err="1">
                <a:solidFill>
                  <a:schemeClr val="bg2"/>
                </a:solidFill>
              </a:rPr>
              <a:t>increased</a:t>
            </a:r>
            <a:r>
              <a:rPr lang="de-DE" dirty="0">
                <a:solidFill>
                  <a:schemeClr val="bg2"/>
                </a:solidFill>
              </a:rPr>
              <a:t> </a:t>
            </a:r>
            <a:r>
              <a:rPr lang="de-DE" dirty="0" err="1">
                <a:solidFill>
                  <a:schemeClr val="bg2"/>
                </a:solidFill>
              </a:rPr>
              <a:t>bias</a:t>
            </a:r>
            <a:endParaRPr lang="de-DE" dirty="0">
              <a:solidFill>
                <a:schemeClr val="bg2"/>
              </a:solidFill>
            </a:endParaRPr>
          </a:p>
          <a:p>
            <a:r>
              <a:rPr lang="de-DE" dirty="0"/>
              <a:t>Common </a:t>
            </a:r>
            <a:r>
              <a:rPr lang="de-DE" dirty="0" err="1"/>
              <a:t>approaches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reduce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variance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bg2"/>
                </a:solidFill>
              </a:rPr>
              <a:t>Constraints</a:t>
            </a:r>
            <a:r>
              <a:rPr lang="de-DE" dirty="0"/>
              <a:t> on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parameters</a:t>
            </a:r>
            <a:r>
              <a:rPr lang="de-DE" dirty="0"/>
              <a:t> (</a:t>
            </a:r>
            <a:r>
              <a:rPr lang="de-DE" dirty="0" err="1">
                <a:solidFill>
                  <a:schemeClr val="bg2"/>
                </a:solidFill>
              </a:rPr>
              <a:t>regularization</a:t>
            </a:r>
            <a:r>
              <a:rPr lang="de-DE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2"/>
                </a:solidFill>
              </a:rPr>
              <a:t>Simpler </a:t>
            </a:r>
            <a:r>
              <a:rPr lang="de-DE" dirty="0" err="1">
                <a:solidFill>
                  <a:schemeClr val="bg2"/>
                </a:solidFill>
              </a:rPr>
              <a:t>models</a:t>
            </a:r>
            <a:r>
              <a:rPr lang="de-DE" dirty="0">
                <a:solidFill>
                  <a:schemeClr val="bg2"/>
                </a:solidFill>
              </a:rPr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better</a:t>
            </a:r>
            <a:r>
              <a:rPr lang="de-DE" dirty="0"/>
              <a:t> </a:t>
            </a:r>
            <a:r>
              <a:rPr lang="de-DE" dirty="0" err="1"/>
              <a:t>generalization</a:t>
            </a:r>
            <a:endParaRPr lang="de-DE" dirty="0"/>
          </a:p>
          <a:p>
            <a:r>
              <a:rPr lang="de-DE" dirty="0"/>
              <a:t>In </a:t>
            </a:r>
            <a:r>
              <a:rPr lang="de-DE" dirty="0" err="1"/>
              <a:t>deep</a:t>
            </a:r>
            <a:r>
              <a:rPr lang="de-DE" dirty="0"/>
              <a:t> </a:t>
            </a:r>
            <a:r>
              <a:rPr lang="de-DE" dirty="0" err="1"/>
              <a:t>learning</a:t>
            </a:r>
            <a:r>
              <a:rPr lang="de-DE" dirty="0"/>
              <a:t>,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typically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larger </a:t>
            </a:r>
            <a:r>
              <a:rPr lang="de-DE" dirty="0" err="1"/>
              <a:t>models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appropriate</a:t>
            </a:r>
            <a:r>
              <a:rPr lang="de-DE" dirty="0"/>
              <a:t> </a:t>
            </a:r>
            <a:r>
              <a:rPr lang="de-DE" dirty="0" err="1"/>
              <a:t>regularization</a:t>
            </a:r>
            <a:br>
              <a:rPr lang="de-DE" dirty="0"/>
            </a:br>
            <a:r>
              <a:rPr lang="de-DE" dirty="0" err="1"/>
              <a:t>mechanisms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5120A87-EF4C-0287-270A-D79F1FA6D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3.7 </a:t>
            </a:r>
            <a:r>
              <a:rPr lang="de-DE" dirty="0" err="1"/>
              <a:t>Regularization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Neural</a:t>
            </a:r>
            <a:r>
              <a:rPr lang="de-DE" dirty="0"/>
              <a:t> Networks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FFFE6C-B582-A817-F854-8828DF93733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35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6284AA-38CB-8F34-570D-A5428B3BCC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Leon Herrmann &amp; Stefan Kollmannsberger || Deep Learning in Computational Mechanics || Bauhaus-Universität Weimar</a:t>
            </a:r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874BB1-6CE4-C55E-928A-174671A65F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8460" y="990001"/>
            <a:ext cx="3051062" cy="240125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3DF675D-034D-AFC6-9494-C4AF4F9735E6}"/>
              </a:ext>
            </a:extLst>
          </p:cNvPr>
          <p:cNvSpPr txBox="1"/>
          <p:nvPr/>
        </p:nvSpPr>
        <p:spPr>
          <a:xfrm>
            <a:off x="5489236" y="627109"/>
            <a:ext cx="3620286" cy="19858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a-DK" sz="1200" i="1" dirty="0" err="1">
                <a:solidFill>
                  <a:schemeClr val="accent2"/>
                </a:solidFill>
                <a:latin typeface="+mn-lt"/>
              </a:rPr>
              <a:t>Noise</a:t>
            </a:r>
            <a:r>
              <a:rPr lang="da-DK" sz="1200" i="1" dirty="0">
                <a:solidFill>
                  <a:schemeClr val="accent2"/>
                </a:solidFill>
                <a:latin typeface="+mn-lt"/>
              </a:rPr>
              <a:t>: a </a:t>
            </a:r>
            <a:r>
              <a:rPr lang="da-DK" sz="1200" i="1" dirty="0" err="1">
                <a:solidFill>
                  <a:schemeClr val="accent2"/>
                </a:solidFill>
                <a:latin typeface="+mn-lt"/>
              </a:rPr>
              <a:t>Flaw</a:t>
            </a:r>
            <a:r>
              <a:rPr lang="da-DK" sz="1200" i="1" dirty="0">
                <a:solidFill>
                  <a:schemeClr val="accent2"/>
                </a:solidFill>
                <a:latin typeface="+mn-lt"/>
              </a:rPr>
              <a:t> in Human </a:t>
            </a:r>
            <a:r>
              <a:rPr lang="da-DK" sz="1200" i="1" dirty="0" err="1">
                <a:solidFill>
                  <a:schemeClr val="accent2"/>
                </a:solidFill>
                <a:latin typeface="+mn-lt"/>
              </a:rPr>
              <a:t>Judgement</a:t>
            </a:r>
            <a:r>
              <a:rPr lang="da-DK" sz="1200" i="1" dirty="0">
                <a:solidFill>
                  <a:schemeClr val="accent2"/>
                </a:solidFill>
                <a:latin typeface="+mn-lt"/>
              </a:rPr>
              <a:t>, </a:t>
            </a:r>
            <a:r>
              <a:rPr lang="da-DK" sz="1200" i="1" dirty="0" err="1">
                <a:solidFill>
                  <a:schemeClr val="accent2"/>
                </a:solidFill>
                <a:latin typeface="+mn-lt"/>
              </a:rPr>
              <a:t>Kahneman</a:t>
            </a:r>
            <a:r>
              <a:rPr lang="da-DK" sz="1200" i="1" dirty="0">
                <a:solidFill>
                  <a:schemeClr val="accent2"/>
                </a:solidFill>
                <a:latin typeface="+mn-lt"/>
              </a:rPr>
              <a:t> et al. 2021</a:t>
            </a:r>
            <a:endParaRPr lang="en-DE" sz="1200" i="1" dirty="0">
              <a:solidFill>
                <a:schemeClr val="accent2"/>
              </a:solidFill>
              <a:latin typeface="+mn-l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20C6E2F-9AC0-00DD-32A2-5A95777E21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04" y="2821906"/>
            <a:ext cx="4844350" cy="2033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913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9D6975F-0DC8-B469-AEFA-9435AD066F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After a number of iterations (A), the </a:t>
            </a:r>
            <a:r>
              <a:rPr lang="en-US" dirty="0">
                <a:solidFill>
                  <a:schemeClr val="bg2"/>
                </a:solidFill>
              </a:rPr>
              <a:t>training error </a:t>
            </a:r>
            <a:r>
              <a:rPr lang="en-US" dirty="0"/>
              <a:t>continues to decrease, while the </a:t>
            </a:r>
            <a:r>
              <a:rPr lang="en-US" dirty="0">
                <a:solidFill>
                  <a:schemeClr val="bg2"/>
                </a:solidFill>
              </a:rPr>
              <a:t>validation error </a:t>
            </a:r>
            <a:r>
              <a:rPr lang="en-US" dirty="0"/>
              <a:t>increases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Point A can be identified by monitoring the validation error during training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>
                <a:solidFill>
                  <a:schemeClr val="bg2"/>
                </a:solidFill>
              </a:rPr>
              <a:t>Early stopping </a:t>
            </a:r>
            <a:r>
              <a:rPr lang="en-US" dirty="0"/>
              <a:t>algorithm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Monitor validation error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If no improvement is made for a predefined number</a:t>
            </a:r>
            <a:br>
              <a:rPr lang="en-US" dirty="0"/>
            </a:br>
            <a:r>
              <a:rPr lang="en-US" dirty="0"/>
              <a:t>of iteration steps (B), the optimization is terminated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model parameters at the lowest point (A) are</a:t>
            </a:r>
            <a:br>
              <a:rPr lang="en-US" dirty="0"/>
            </a:br>
            <a:r>
              <a:rPr lang="en-US" dirty="0"/>
              <a:t>retrieved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(Additional cost through continuous evaluation of</a:t>
            </a:r>
            <a:br>
              <a:rPr lang="en-US" dirty="0"/>
            </a:br>
            <a:r>
              <a:rPr lang="en-US" dirty="0"/>
              <a:t>the validation set)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25A7FFF-A9E8-808A-CF2C-2A5BCA824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3.7.1 Early </a:t>
            </a:r>
            <a:r>
              <a:rPr lang="de-DE" dirty="0" err="1"/>
              <a:t>Stopping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CE6C72-A444-8762-6A92-B4C48D26EB3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36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62A6A2-3FE6-C22E-C410-9BCF0A61D0A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Leon Herrmann &amp; Stefan Kollmannsberger || Deep Learning in Computational Mechanics || Bauhaus-Universität Weimar</a:t>
            </a:r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A01EF5F-60F2-5C51-E12B-6C1D3E6315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3275" y="1664494"/>
            <a:ext cx="4361635" cy="3036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599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82A1BC5-F550-DA93-43A6-5BF3CFADC7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8900" y="3485384"/>
            <a:ext cx="2986199" cy="149979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9A9A0E8F-7BD5-9BE7-855D-8DAC9078D49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Aim is to limit the </a:t>
                </a:r>
                <a:r>
                  <a:rPr lang="en-US" dirty="0">
                    <a:solidFill>
                      <a:schemeClr val="bg2"/>
                    </a:solidFill>
                  </a:rPr>
                  <a:t>capacity</a:t>
                </a:r>
                <a:r>
                  <a:rPr lang="en-US" dirty="0"/>
                  <a:t> of the model by penalizing (large) model parameters </a:t>
                </a:r>
                <a14:m>
                  <m:oMath xmlns:m="http://schemas.openxmlformats.org/officeDocument/2006/math">
                    <m:r>
                      <a:rPr lang="de-DE" b="1" i="0" smtClean="0">
                        <a:latin typeface="Cambria Math" panose="02040503050406030204" pitchFamily="18" charset="0"/>
                      </a:rPr>
                      <m:t>𝚯</m:t>
                    </m:r>
                  </m:oMath>
                </a14:m>
                <a:endParaRPr lang="en-US" b="1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Similar behavior as seen for linear regression in Chapter 2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In general with the penalty weight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acc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</a:rPr>
                        <m:t>Ω</m:t>
                      </m:r>
                    </m:oMath>
                  </m:oMathPara>
                </a14:m>
                <a:endParaRPr lang="de-DE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dirty="0"/>
                  <a:t> regularization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acc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𝜆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b="1" i="1" smtClean="0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regularization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acc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de-DE" b="1" i="1" smtClean="0"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de-DE" b="1" i="1" smtClean="0">
                          <a:latin typeface="Cambria Math" panose="02040503050406030204" pitchFamily="18" charset="0"/>
                        </a:rPr>
                        <m:t>𝒘</m:t>
                      </m:r>
                    </m:oMath>
                  </m:oMathPara>
                </a14:m>
                <a:endParaRPr lang="en-US" b="1" dirty="0"/>
              </a:p>
              <a:p>
                <a:r>
                  <a:rPr lang="en-US" dirty="0"/>
                  <a:t>All of the above only act on the weights. What about the bias?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u="sng" dirty="0"/>
                  <a:t>Regularization of the bias </a:t>
                </a:r>
                <a:r>
                  <a:rPr lang="en-US" dirty="0"/>
                  <a:t>can lead to </a:t>
                </a:r>
                <a:r>
                  <a:rPr lang="en-US" dirty="0">
                    <a:solidFill>
                      <a:schemeClr val="bg2"/>
                    </a:solidFill>
                  </a:rPr>
                  <a:t>severe underfitting </a:t>
                </a:r>
                <a:r>
                  <a:rPr lang="en-US" dirty="0"/>
                  <a:t>and typically requires less data to fit accurately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9A9A0E8F-7BD5-9BE7-855D-8DAC9078D49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289" t="-9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21A3ADD9-20A1-7DC7-6A89-03A58609A6C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de-DE" dirty="0"/>
                  <a:t>3.7.2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Regularization</a:t>
                </a:r>
              </a:p>
            </p:txBody>
          </p:sp>
        </mc:Choice>
        <mc:Fallback xmlns="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21A3ADD9-20A1-7DC7-6A89-03A58609A6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4"/>
                <a:stretch>
                  <a:fillRect l="-2726" t="-21875" b="-484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0BD6FC-6DC5-0415-30F6-3351B913685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37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23B008-0FE4-65A4-BDAC-F8D82D36326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Leon Herrmann &amp; Stefan Kollmannsberger || Deep Learning in Computational Mechanics || Bauhaus-Universität Weimar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215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95928680-B3A0-ABA7-B4A8-87E82C96ABB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dirty="0"/>
                  <a:t> regularization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acc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sz="1400" b="1" i="1" smtClean="0"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𝜆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</m:d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  <m:oMath xmlns:m="http://schemas.openxmlformats.org/officeDocument/2006/math"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̃"/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acc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den>
                      </m:f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den>
                      </m:f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m:rPr>
                          <m:sty m:val="p"/>
                        </m:rPr>
                        <a:rPr lang="en-US" sz="1400" b="0" i="1" smtClean="0">
                          <a:latin typeface="Cambria Math" panose="02040503050406030204" pitchFamily="18" charset="0"/>
                        </a:rPr>
                        <m:t>sign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→</m:t>
                      </m:r>
                      <m:sSup>
                        <m:s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𝛼𝜆</m:t>
                      </m:r>
                      <m:r>
                        <m:rPr>
                          <m:sty m:val="p"/>
                        </m:rPr>
                        <a:rPr lang="en-US" sz="1400" b="0" i="1" smtClean="0">
                          <a:latin typeface="Cambria Math" panose="02040503050406030204" pitchFamily="18" charset="0"/>
                        </a:rPr>
                        <m:t>sign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)−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Shrinks the absolute value of the weights by a </a:t>
                </a:r>
                <a:r>
                  <a:rPr lang="en-US" dirty="0">
                    <a:solidFill>
                      <a:schemeClr val="bg2"/>
                    </a:solidFill>
                  </a:rPr>
                  <a:t>constant</a:t>
                </a:r>
                <a:r>
                  <a:rPr lang="en-US" dirty="0"/>
                  <a:t>, independent of the magnitude of the weight, i.e., only connections with large sensitivities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𝜕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𝜕</m:t>
                    </m:r>
                    <m:r>
                      <a:rPr lang="de-DE" b="1" i="1" smtClean="0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en-US" dirty="0"/>
                  <a:t> survive: leads to a </a:t>
                </a:r>
                <a:r>
                  <a:rPr lang="en-US" dirty="0">
                    <a:solidFill>
                      <a:schemeClr val="bg2"/>
                    </a:solidFill>
                  </a:rPr>
                  <a:t>sparse model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regularization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acc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de-DE" sz="14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sz="1400" b="1" i="1"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de-DE" sz="1400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𝒘</m:t>
                      </m:r>
                    </m:oMath>
                    <m:oMath xmlns:m="http://schemas.openxmlformats.org/officeDocument/2006/math"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̃"/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acc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den>
                      </m:f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den>
                      </m:f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𝒘</m:t>
                      </m:r>
                    </m:oMath>
                    <m:oMath xmlns:m="http://schemas.openxmlformats.org/officeDocument/2006/math">
                      <m:r>
                        <a:rPr lang="en-US" sz="1400" b="1" i="1"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→</m:t>
                      </m:r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1" i="1"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𝛼𝜆</m:t>
                      </m:r>
                      <m:r>
                        <a:rPr lang="en-US" sz="1400" b="1" i="1"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4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den>
                      </m:f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1" i="1">
                          <a:latin typeface="Cambria Math" panose="02040503050406030204" pitchFamily="18" charset="0"/>
                        </a:rPr>
                        <m:t>𝒘</m:t>
                      </m:r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𝛼𝜆</m:t>
                          </m:r>
                        </m:e>
                      </m:d>
                      <m:r>
                        <a:rPr lang="en-US" sz="14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4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den>
                      </m:f>
                    </m:oMath>
                  </m:oMathPara>
                </a14:m>
                <a:endParaRPr lang="en-US" sz="1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Shrinks the weights </a:t>
                </a:r>
                <a:r>
                  <a:rPr lang="en-US" dirty="0">
                    <a:solidFill>
                      <a:schemeClr val="bg2"/>
                    </a:solidFill>
                  </a:rPr>
                  <a:t>proportional to the weights</a:t>
                </a:r>
                <a:r>
                  <a:rPr lang="en-US" dirty="0"/>
                  <a:t>, i.e., small weights survive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95928680-B3A0-ABA7-B4A8-87E82C96ABB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46" t="-9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1A3DFAFE-3DFA-12B6-A1A4-DC7C239006A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de-DE" dirty="0"/>
                  <a:t>3.7.2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Regularization</a:t>
                </a:r>
              </a:p>
            </p:txBody>
          </p:sp>
        </mc:Choice>
        <mc:Fallback xmlns="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1A3DFAFE-3DFA-12B6-A1A4-DC7C239006A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726" t="-21875" b="-484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C9A4D2-1540-95E9-2409-FEF2BB5A4FE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38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24177E-A901-78A6-FCF4-26538C2BFE2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Leon Herrmann &amp; Stefan Kollmannsberger || Deep Learning in Computational Mechanics || Bauhaus-Universität Weimar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328BC60-F270-C16A-A94F-0638E3089DF1}"/>
                  </a:ext>
                </a:extLst>
              </p:cNvPr>
              <p:cNvSpPr txBox="1"/>
              <p:nvPr/>
            </p:nvSpPr>
            <p:spPr>
              <a:xfrm>
                <a:off x="5371110" y="1514805"/>
                <a:ext cx="1626856" cy="198068"/>
              </a:xfrm>
              <a:prstGeom prst="rect">
                <a:avLst/>
              </a:prstGeom>
              <a:solidFill>
                <a:schemeClr val="accent6"/>
              </a:solidFill>
              <a:ln w="28575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14000"/>
                  </a:lnSpc>
                </a:pPr>
                <a:r>
                  <a:rPr lang="de-DE" sz="1200" dirty="0" err="1">
                    <a:latin typeface="+mn-lt"/>
                  </a:rPr>
                  <a:t>sign</a:t>
                </a:r>
                <a:r>
                  <a:rPr lang="de-DE" sz="1200" dirty="0">
                    <a:latin typeface="+mn-lt"/>
                  </a:rPr>
                  <a:t> </a:t>
                </a:r>
                <a:r>
                  <a:rPr lang="de-DE" sz="1200" dirty="0" err="1">
                    <a:latin typeface="+mn-lt"/>
                  </a:rPr>
                  <a:t>extracts</a:t>
                </a:r>
                <a:r>
                  <a:rPr lang="de-DE" sz="1200" dirty="0">
                    <a:latin typeface="+mn-lt"/>
                  </a:rPr>
                  <a:t> </a:t>
                </a:r>
                <a:r>
                  <a:rPr lang="de-DE" sz="1200" dirty="0" err="1">
                    <a:latin typeface="+mn-lt"/>
                  </a:rPr>
                  <a:t>the</a:t>
                </a:r>
                <a:r>
                  <a:rPr lang="de-DE" sz="1200" dirty="0">
                    <a:latin typeface="+mn-lt"/>
                  </a:rPr>
                  <a:t> </a:t>
                </a:r>
                <a:r>
                  <a:rPr lang="de-DE" sz="1200" dirty="0" err="1">
                    <a:latin typeface="+mn-lt"/>
                  </a:rPr>
                  <a:t>sign</a:t>
                </a:r>
                <a:r>
                  <a:rPr lang="de-DE" sz="1200" dirty="0">
                    <a:latin typeface="+mn-lt"/>
                  </a:rPr>
                  <a:t> </a:t>
                </a:r>
                <a:r>
                  <a:rPr lang="de-DE" sz="1200" dirty="0" err="1">
                    <a:latin typeface="+mn-lt"/>
                  </a:rPr>
                  <a:t>of</a:t>
                </a:r>
                <a:r>
                  <a:rPr lang="de-DE" sz="1200" dirty="0">
                    <a:latin typeface="+mn-lt"/>
                  </a:rPr>
                  <a:t> </a:t>
                </a:r>
                <a14:m>
                  <m:oMath xmlns:m="http://schemas.openxmlformats.org/officeDocument/2006/math">
                    <m:r>
                      <a:rPr lang="de-DE" sz="1200" b="1" i="1" smtClean="0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endParaRPr lang="en-GB" sz="1200" b="1" dirty="0">
                  <a:latin typeface="+mn-lt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328BC60-F270-C16A-A94F-0638E3089D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1110" y="1514805"/>
                <a:ext cx="1626856" cy="198068"/>
              </a:xfrm>
              <a:prstGeom prst="rect">
                <a:avLst/>
              </a:prstGeom>
              <a:blipFill>
                <a:blip r:embed="rId4"/>
                <a:stretch>
                  <a:fillRect l="-5618" t="-15152" r="-1498" b="-48485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AD614D0-6F82-2ED8-48C4-42726412DB96}"/>
                  </a:ext>
                </a:extLst>
              </p:cNvPr>
              <p:cNvSpPr txBox="1"/>
              <p:nvPr/>
            </p:nvSpPr>
            <p:spPr>
              <a:xfrm>
                <a:off x="6129423" y="2008528"/>
                <a:ext cx="1671548" cy="198068"/>
              </a:xfrm>
              <a:prstGeom prst="rect">
                <a:avLst/>
              </a:prstGeom>
              <a:solidFill>
                <a:schemeClr val="accent6"/>
              </a:solidFill>
              <a:ln w="28575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14000"/>
                  </a:lnSpc>
                </a:pPr>
                <a:r>
                  <a:rPr lang="de-DE" sz="1200" dirty="0">
                    <a:latin typeface="+mn-lt"/>
                  </a:rPr>
                  <a:t>Only </a:t>
                </a:r>
                <a:r>
                  <a:rPr lang="de-DE" sz="1200" dirty="0" err="1">
                    <a:latin typeface="+mn-lt"/>
                  </a:rPr>
                  <a:t>the</a:t>
                </a:r>
                <a:r>
                  <a:rPr lang="de-DE" sz="1200" dirty="0">
                    <a:latin typeface="+mn-lt"/>
                  </a:rPr>
                  <a:t> </a:t>
                </a:r>
                <a:r>
                  <a:rPr lang="de-DE" sz="1200" dirty="0" err="1">
                    <a:latin typeface="+mn-lt"/>
                  </a:rPr>
                  <a:t>sign</a:t>
                </a:r>
                <a:r>
                  <a:rPr lang="de-DE" sz="1200" dirty="0">
                    <a:latin typeface="+mn-lt"/>
                  </a:rPr>
                  <a:t> </a:t>
                </a:r>
                <a:r>
                  <a:rPr lang="de-DE" sz="1200" dirty="0" err="1">
                    <a:latin typeface="+mn-lt"/>
                  </a:rPr>
                  <a:t>of</a:t>
                </a:r>
                <a:r>
                  <a:rPr lang="de-DE" sz="1200" dirty="0">
                    <a:latin typeface="+mn-lt"/>
                  </a:rPr>
                  <a:t> </a:t>
                </a:r>
                <a14:m>
                  <m:oMath xmlns:m="http://schemas.openxmlformats.org/officeDocument/2006/math">
                    <m:r>
                      <a:rPr lang="de-DE" sz="1200" b="1" i="1" smtClean="0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en-GB" sz="1200" dirty="0">
                    <a:latin typeface="+mn-lt"/>
                  </a:rPr>
                  <a:t> survives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AD614D0-6F82-2ED8-48C4-42726412DB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9423" y="2008528"/>
                <a:ext cx="1671548" cy="198068"/>
              </a:xfrm>
              <a:prstGeom prst="rect">
                <a:avLst/>
              </a:prstGeom>
              <a:blipFill>
                <a:blip r:embed="rId5"/>
                <a:stretch>
                  <a:fillRect l="-5455" t="-15152" r="-4727" b="-48485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32586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70A5412-13B8-44BD-34D2-DB303D9EF3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Improve</a:t>
            </a:r>
            <a:r>
              <a:rPr lang="de-DE" dirty="0"/>
              <a:t> </a:t>
            </a:r>
            <a:r>
              <a:rPr lang="de-DE" dirty="0" err="1"/>
              <a:t>prediction</a:t>
            </a:r>
            <a:r>
              <a:rPr lang="de-DE" dirty="0"/>
              <a:t> </a:t>
            </a:r>
            <a:r>
              <a:rPr lang="de-DE" dirty="0" err="1"/>
              <a:t>quality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training</a:t>
            </a:r>
            <a:r>
              <a:rPr lang="de-DE" dirty="0"/>
              <a:t> multiple </a:t>
            </a:r>
            <a:r>
              <a:rPr lang="de-DE" dirty="0" err="1"/>
              <a:t>models</a:t>
            </a:r>
            <a:r>
              <a:rPr lang="de-DE" dirty="0"/>
              <a:t> and </a:t>
            </a:r>
            <a:r>
              <a:rPr lang="de-DE" dirty="0" err="1"/>
              <a:t>combining</a:t>
            </a:r>
            <a:r>
              <a:rPr lang="de-DE" dirty="0"/>
              <a:t> </a:t>
            </a:r>
            <a:r>
              <a:rPr lang="de-DE" dirty="0" err="1"/>
              <a:t>their</a:t>
            </a:r>
            <a:r>
              <a:rPr lang="de-DE" dirty="0"/>
              <a:t> </a:t>
            </a:r>
            <a:r>
              <a:rPr lang="de-DE" dirty="0" err="1"/>
              <a:t>outputs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Decrease</a:t>
            </a:r>
            <a:r>
              <a:rPr lang="de-DE" dirty="0"/>
              <a:t> </a:t>
            </a:r>
            <a:r>
              <a:rPr lang="de-DE" dirty="0" err="1"/>
              <a:t>variance</a:t>
            </a:r>
            <a:r>
              <a:rPr lang="de-DE" dirty="0"/>
              <a:t> &amp; </a:t>
            </a:r>
            <a:r>
              <a:rPr lang="de-DE" dirty="0" err="1"/>
              <a:t>increase</a:t>
            </a:r>
            <a:r>
              <a:rPr lang="de-DE" dirty="0"/>
              <a:t> </a:t>
            </a:r>
            <a:r>
              <a:rPr lang="de-DE" dirty="0" err="1"/>
              <a:t>robustness</a:t>
            </a:r>
            <a:r>
              <a:rPr lang="de-DE" dirty="0"/>
              <a:t> (</a:t>
            </a:r>
            <a:r>
              <a:rPr lang="de-DE" dirty="0" err="1"/>
              <a:t>accuracy</a:t>
            </a:r>
            <a:r>
              <a:rPr lang="de-DE" dirty="0"/>
              <a:t>): </a:t>
            </a:r>
            <a:r>
              <a:rPr lang="de-DE" dirty="0" err="1">
                <a:solidFill>
                  <a:schemeClr val="bg2"/>
                </a:solidFill>
              </a:rPr>
              <a:t>wisdom</a:t>
            </a:r>
            <a:r>
              <a:rPr lang="de-DE" dirty="0">
                <a:solidFill>
                  <a:schemeClr val="bg2"/>
                </a:solidFill>
              </a:rPr>
              <a:t> </a:t>
            </a:r>
            <a:r>
              <a:rPr lang="de-DE" dirty="0" err="1">
                <a:solidFill>
                  <a:schemeClr val="bg2"/>
                </a:solidFill>
              </a:rPr>
              <a:t>of</a:t>
            </a:r>
            <a:r>
              <a:rPr lang="de-DE" dirty="0">
                <a:solidFill>
                  <a:schemeClr val="bg2"/>
                </a:solidFill>
              </a:rPr>
              <a:t> </a:t>
            </a:r>
            <a:r>
              <a:rPr lang="de-DE" dirty="0" err="1">
                <a:solidFill>
                  <a:schemeClr val="bg2"/>
                </a:solidFill>
              </a:rPr>
              <a:t>the</a:t>
            </a:r>
            <a:r>
              <a:rPr lang="de-DE" dirty="0">
                <a:solidFill>
                  <a:schemeClr val="bg2"/>
                </a:solidFill>
              </a:rPr>
              <a:t> </a:t>
            </a:r>
            <a:r>
              <a:rPr lang="de-DE" dirty="0" err="1">
                <a:solidFill>
                  <a:schemeClr val="bg2"/>
                </a:solidFill>
              </a:rPr>
              <a:t>crowd</a:t>
            </a:r>
            <a:endParaRPr lang="de-DE" dirty="0">
              <a:solidFill>
                <a:schemeClr val="bg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Combination</a:t>
            </a:r>
            <a:r>
              <a:rPr lang="de-DE" dirty="0"/>
              <a:t> via </a:t>
            </a:r>
            <a:r>
              <a:rPr lang="de-DE" dirty="0" err="1"/>
              <a:t>voting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averaging</a:t>
            </a:r>
            <a:r>
              <a:rPr lang="de-DE" dirty="0"/>
              <a:t> </a:t>
            </a:r>
            <a:r>
              <a:rPr lang="de-DE" dirty="0" err="1"/>
              <a:t>scheme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r>
              <a:rPr lang="de-DE" dirty="0">
                <a:solidFill>
                  <a:schemeClr val="bg2"/>
                </a:solidFill>
              </a:rPr>
              <a:t>Ensemble </a:t>
            </a:r>
            <a:r>
              <a:rPr lang="de-DE" dirty="0" err="1">
                <a:solidFill>
                  <a:schemeClr val="bg2"/>
                </a:solidFill>
              </a:rPr>
              <a:t>methods</a:t>
            </a:r>
            <a:r>
              <a:rPr lang="de-DE" dirty="0">
                <a:solidFill>
                  <a:schemeClr val="bg2"/>
                </a:solidFill>
              </a:rPr>
              <a:t> </a:t>
            </a:r>
            <a:r>
              <a:rPr lang="de-DE" dirty="0" err="1"/>
              <a:t>consider</a:t>
            </a:r>
            <a:r>
              <a:rPr lang="de-DE" dirty="0"/>
              <a:t> different </a:t>
            </a:r>
            <a:r>
              <a:rPr lang="de-DE" dirty="0" err="1"/>
              <a:t>models</a:t>
            </a:r>
            <a:r>
              <a:rPr lang="de-DE" dirty="0"/>
              <a:t> (e.g., different </a:t>
            </a:r>
            <a:r>
              <a:rPr lang="de-DE" dirty="0" err="1"/>
              <a:t>neural</a:t>
            </a:r>
            <a:r>
              <a:rPr lang="de-DE" dirty="0"/>
              <a:t> network </a:t>
            </a:r>
            <a:r>
              <a:rPr lang="de-DE" dirty="0" err="1"/>
              <a:t>architectures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even</a:t>
            </a:r>
            <a:r>
              <a:rPr lang="de-DE" dirty="0"/>
              <a:t> different </a:t>
            </a:r>
            <a:r>
              <a:rPr lang="de-DE" dirty="0" err="1"/>
              <a:t>machine</a:t>
            </a:r>
            <a:r>
              <a:rPr lang="de-DE" dirty="0"/>
              <a:t> </a:t>
            </a:r>
            <a:r>
              <a:rPr lang="de-DE" dirty="0" err="1"/>
              <a:t>learning</a:t>
            </a:r>
            <a:r>
              <a:rPr lang="de-DE" dirty="0"/>
              <a:t> </a:t>
            </a:r>
            <a:r>
              <a:rPr lang="de-DE" dirty="0" err="1"/>
              <a:t>methods</a:t>
            </a:r>
            <a:r>
              <a:rPr lang="de-DE" dirty="0"/>
              <a:t>)</a:t>
            </a:r>
          </a:p>
          <a:p>
            <a:endParaRPr lang="de-DE" dirty="0"/>
          </a:p>
          <a:p>
            <a:r>
              <a:rPr lang="de-DE" dirty="0" err="1">
                <a:solidFill>
                  <a:schemeClr val="bg2"/>
                </a:solidFill>
              </a:rPr>
              <a:t>Bagging</a:t>
            </a:r>
            <a:r>
              <a:rPr lang="de-DE" dirty="0">
                <a:solidFill>
                  <a:schemeClr val="bg2"/>
                </a:solidFill>
              </a:rPr>
              <a:t> </a:t>
            </a:r>
            <a:r>
              <a:rPr lang="de-DE" dirty="0" err="1">
                <a:solidFill>
                  <a:schemeClr val="bg2"/>
                </a:solidFill>
              </a:rPr>
              <a:t>methods</a:t>
            </a:r>
            <a:r>
              <a:rPr lang="de-DE" dirty="0">
                <a:solidFill>
                  <a:schemeClr val="bg2"/>
                </a:solidFill>
              </a:rPr>
              <a:t> </a:t>
            </a:r>
            <a:r>
              <a:rPr lang="de-DE" dirty="0" err="1"/>
              <a:t>consider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same </a:t>
            </a:r>
            <a:r>
              <a:rPr lang="de-DE" dirty="0" err="1"/>
              <a:t>model</a:t>
            </a:r>
            <a:r>
              <a:rPr lang="de-DE" dirty="0"/>
              <a:t> (i.e., </a:t>
            </a:r>
            <a:r>
              <a:rPr lang="de-DE" dirty="0" err="1"/>
              <a:t>the</a:t>
            </a:r>
            <a:r>
              <a:rPr lang="de-DE" dirty="0"/>
              <a:t> same </a:t>
            </a:r>
            <a:r>
              <a:rPr lang="de-DE" dirty="0" err="1"/>
              <a:t>neural</a:t>
            </a:r>
            <a:r>
              <a:rPr lang="de-DE" dirty="0"/>
              <a:t> network </a:t>
            </a:r>
            <a:r>
              <a:rPr lang="de-DE" dirty="0" err="1"/>
              <a:t>architecture</a:t>
            </a:r>
            <a:r>
              <a:rPr lang="de-DE" dirty="0"/>
              <a:t>),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has</a:t>
            </a:r>
            <a:r>
              <a:rPr lang="de-DE" dirty="0"/>
              <a:t> </a:t>
            </a:r>
            <a:r>
              <a:rPr lang="de-DE" dirty="0" err="1"/>
              <a:t>undergone</a:t>
            </a:r>
            <a:r>
              <a:rPr lang="de-DE" dirty="0"/>
              <a:t> multiple </a:t>
            </a:r>
            <a:r>
              <a:rPr lang="de-DE" dirty="0" err="1"/>
              <a:t>trainings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BC792E8-D19A-A5B5-636E-48B564E72F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3.7.3 Ensemble and </a:t>
            </a:r>
            <a:r>
              <a:rPr lang="de-DE" dirty="0" err="1"/>
              <a:t>Bagging</a:t>
            </a:r>
            <a:r>
              <a:rPr lang="de-DE" dirty="0"/>
              <a:t> Methods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B986F7-A556-652D-5EA7-7054540136E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39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8EF12E-923F-44C1-395C-08E2A922330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Leon Herrmann &amp; Stefan Kollmannsberger || Deep Learning in Computational Mechanics || Bauhaus-Universität Weimar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057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9C730460-1EAA-AC8B-B30C-6592C938E79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Consider a network, that determines if you should go to a concert tonight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Possible inputs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dirty="0"/>
                  <a:t> could be</a:t>
                </a:r>
              </a:p>
              <a:p>
                <a:pPr marL="461963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dirty="0"/>
                  <a:t>Exam tomorrow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 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)</a:t>
                </a:r>
              </a:p>
              <a:p>
                <a:pPr marL="461963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Covid 7-day incidence (float) </a:t>
                </a:r>
              </a:p>
              <a:p>
                <a:pPr marL="461963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Music quality at the concert (float)</a:t>
                </a:r>
              </a:p>
              <a:p>
                <a:r>
                  <a:rPr lang="en-US" b="0" dirty="0"/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Output of the network is either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0 </m:t>
                    </m:r>
                  </m:oMath>
                </a14:m>
                <a:r>
                  <a:rPr lang="en-US" dirty="0"/>
                  <a:t>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bg2"/>
                    </a:solidFill>
                  </a:rPr>
                  <a:t>The weights </a:t>
                </a:r>
                <a:r>
                  <a:rPr lang="en-US" dirty="0"/>
                  <a:t>are chosen depending on how</a:t>
                </a:r>
                <a:br>
                  <a:rPr lang="en-US" dirty="0"/>
                </a:br>
                <a:r>
                  <a:rPr lang="en-US" dirty="0"/>
                  <a:t>important each aspect is for you individually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bg2"/>
                    </a:solidFill>
                  </a:rPr>
                  <a:t>The bias </a:t>
                </a:r>
                <a:r>
                  <a:rPr lang="en-US" dirty="0"/>
                  <a:t>shows the general tendency of </a:t>
                </a:r>
                <a:br>
                  <a:rPr lang="en-US" dirty="0"/>
                </a:br>
                <a:r>
                  <a:rPr lang="en-US" dirty="0"/>
                  <a:t>an individual to go to a concert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461963" lvl="1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9C730460-1EAA-AC8B-B30C-6592C938E79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46" t="-9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6D6CD978-755F-15CA-CD15-3C18803DC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How do neural </a:t>
            </a:r>
            <a:r>
              <a:rPr lang="da-DK" dirty="0" err="1"/>
              <a:t>networks</a:t>
            </a:r>
            <a:r>
              <a:rPr lang="da-DK" dirty="0"/>
              <a:t> </a:t>
            </a:r>
            <a:r>
              <a:rPr lang="da-DK" dirty="0" err="1"/>
              <a:t>predict</a:t>
            </a:r>
            <a:r>
              <a:rPr lang="da-DK" dirty="0"/>
              <a:t>?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3DE988-0372-6210-2784-E7123D35C01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E4EF7D-9DB4-D330-32A3-80C07851E68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Leon Herrmann &amp; Stefan Kollmannsberger || Deep Learning in Computational Mechanics || Bauhaus-Universität Weimar</a:t>
            </a:r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D342D94-FD2B-4640-93E2-2DB5723DB1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607" r="48906" b="1"/>
          <a:stretch/>
        </p:blipFill>
        <p:spPr>
          <a:xfrm>
            <a:off x="6944502" y="1467591"/>
            <a:ext cx="2088279" cy="220831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D32A432-BBDC-AC26-84B1-397CDC177D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8137" y="1232297"/>
            <a:ext cx="2966797" cy="267890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18F86D3-F11D-C0E0-785C-84D159C72EC3}"/>
              </a:ext>
            </a:extLst>
          </p:cNvPr>
          <p:cNvSpPr txBox="1"/>
          <p:nvPr/>
        </p:nvSpPr>
        <p:spPr>
          <a:xfrm>
            <a:off x="4814633" y="3881147"/>
            <a:ext cx="3407824" cy="619593"/>
          </a:xfrm>
          <a:prstGeom prst="rect">
            <a:avLst/>
          </a:prstGeom>
          <a:solidFill>
            <a:schemeClr val="accent6"/>
          </a:solidFill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200" dirty="0">
                <a:latin typeface="+mn-lt"/>
              </a:rPr>
              <a:t>A </a:t>
            </a:r>
            <a:r>
              <a:rPr lang="de-DE" sz="1200" b="1" dirty="0" err="1">
                <a:latin typeface="+mn-lt"/>
              </a:rPr>
              <a:t>perceptron</a:t>
            </a:r>
            <a:r>
              <a:rPr lang="de-DE" sz="1200" dirty="0">
                <a:latin typeface="+mn-lt"/>
              </a:rPr>
              <a:t> </a:t>
            </a:r>
            <a:r>
              <a:rPr lang="de-DE" sz="1200" dirty="0" err="1">
                <a:latin typeface="+mn-lt"/>
              </a:rPr>
              <a:t>is</a:t>
            </a:r>
            <a:r>
              <a:rPr lang="de-DE" sz="1200" dirty="0">
                <a:latin typeface="+mn-lt"/>
              </a:rPr>
              <a:t> an </a:t>
            </a:r>
            <a:r>
              <a:rPr lang="de-DE" sz="1200" dirty="0" err="1">
                <a:latin typeface="+mn-lt"/>
              </a:rPr>
              <a:t>early</a:t>
            </a:r>
            <a:r>
              <a:rPr lang="de-DE" sz="1200" dirty="0">
                <a:latin typeface="+mn-lt"/>
              </a:rPr>
              <a:t> </a:t>
            </a:r>
            <a:r>
              <a:rPr lang="de-DE" sz="1200" dirty="0" err="1">
                <a:latin typeface="+mn-lt"/>
              </a:rPr>
              <a:t>architecture</a:t>
            </a:r>
            <a:r>
              <a:rPr lang="de-DE" sz="1200" dirty="0">
                <a:latin typeface="+mn-lt"/>
              </a:rPr>
              <a:t> </a:t>
            </a:r>
            <a:r>
              <a:rPr lang="de-DE" sz="1200" dirty="0" err="1">
                <a:latin typeface="+mn-lt"/>
              </a:rPr>
              <a:t>without</a:t>
            </a:r>
            <a:r>
              <a:rPr lang="de-DE" sz="1200" dirty="0">
                <a:latin typeface="+mn-lt"/>
              </a:rPr>
              <a:t> </a:t>
            </a:r>
            <a:r>
              <a:rPr lang="de-DE" sz="1200" dirty="0" err="1">
                <a:latin typeface="+mn-lt"/>
              </a:rPr>
              <a:t>hidden</a:t>
            </a:r>
            <a:r>
              <a:rPr lang="de-DE" sz="1200" dirty="0">
                <a:latin typeface="+mn-lt"/>
              </a:rPr>
              <a:t> </a:t>
            </a:r>
            <a:r>
              <a:rPr lang="de-DE" sz="1200" dirty="0" err="1">
                <a:latin typeface="+mn-lt"/>
              </a:rPr>
              <a:t>layers</a:t>
            </a:r>
            <a:r>
              <a:rPr lang="de-DE" sz="1200" dirty="0">
                <a:latin typeface="+mn-lt"/>
              </a:rPr>
              <a:t> and a </a:t>
            </a:r>
            <a:r>
              <a:rPr lang="de-DE" sz="1200" dirty="0" err="1">
                <a:latin typeface="+mn-lt"/>
              </a:rPr>
              <a:t>step</a:t>
            </a:r>
            <a:r>
              <a:rPr lang="de-DE" sz="1200" dirty="0">
                <a:latin typeface="+mn-lt"/>
              </a:rPr>
              <a:t> </a:t>
            </a:r>
            <a:r>
              <a:rPr lang="de-DE" sz="1200" dirty="0" err="1">
                <a:latin typeface="+mn-lt"/>
              </a:rPr>
              <a:t>function</a:t>
            </a:r>
            <a:r>
              <a:rPr lang="de-DE" sz="1200" dirty="0">
                <a:latin typeface="+mn-lt"/>
              </a:rPr>
              <a:t> </a:t>
            </a:r>
            <a:r>
              <a:rPr lang="de-DE" sz="1200" dirty="0" err="1">
                <a:latin typeface="+mn-lt"/>
              </a:rPr>
              <a:t>as</a:t>
            </a:r>
            <a:r>
              <a:rPr lang="de-DE" sz="1200" dirty="0">
                <a:latin typeface="+mn-lt"/>
              </a:rPr>
              <a:t> </a:t>
            </a:r>
            <a:r>
              <a:rPr lang="de-DE" sz="1200" dirty="0" err="1">
                <a:latin typeface="+mn-lt"/>
              </a:rPr>
              <a:t>activation</a:t>
            </a:r>
            <a:r>
              <a:rPr lang="de-DE" sz="1200" dirty="0">
                <a:latin typeface="+mn-lt"/>
              </a:rPr>
              <a:t> </a:t>
            </a:r>
            <a:r>
              <a:rPr lang="de-DE" sz="1200" dirty="0" err="1">
                <a:latin typeface="+mn-lt"/>
              </a:rPr>
              <a:t>function</a:t>
            </a:r>
            <a:r>
              <a:rPr lang="de-DE" sz="1200" dirty="0">
                <a:latin typeface="+mn-lt"/>
              </a:rPr>
              <a:t>. </a:t>
            </a:r>
            <a:r>
              <a:rPr lang="de-DE" sz="1200" dirty="0" err="1">
                <a:latin typeface="+mn-lt"/>
              </a:rPr>
              <a:t>Why</a:t>
            </a:r>
            <a:r>
              <a:rPr lang="de-DE" sz="1200" dirty="0">
                <a:latin typeface="+mn-lt"/>
              </a:rPr>
              <a:t> </a:t>
            </a:r>
            <a:r>
              <a:rPr lang="de-DE" sz="1200" dirty="0" err="1">
                <a:latin typeface="+mn-lt"/>
              </a:rPr>
              <a:t>is</a:t>
            </a:r>
            <a:r>
              <a:rPr lang="de-DE" sz="1200" dirty="0">
                <a:latin typeface="+mn-lt"/>
              </a:rPr>
              <a:t> </a:t>
            </a:r>
            <a:r>
              <a:rPr lang="de-DE" sz="1200" dirty="0" err="1">
                <a:latin typeface="+mn-lt"/>
              </a:rPr>
              <a:t>it</a:t>
            </a:r>
            <a:r>
              <a:rPr lang="de-DE" sz="1200" dirty="0">
                <a:latin typeface="+mn-lt"/>
              </a:rPr>
              <a:t> </a:t>
            </a:r>
            <a:r>
              <a:rPr lang="de-DE" sz="1200" dirty="0" err="1">
                <a:latin typeface="+mn-lt"/>
              </a:rPr>
              <a:t>problematic</a:t>
            </a:r>
            <a:r>
              <a:rPr lang="de-DE" sz="1200" dirty="0">
                <a:latin typeface="+mn-lt"/>
              </a:rPr>
              <a:t> </a:t>
            </a:r>
            <a:r>
              <a:rPr lang="de-DE" sz="1200" dirty="0" err="1">
                <a:latin typeface="+mn-lt"/>
              </a:rPr>
              <a:t>to</a:t>
            </a:r>
            <a:r>
              <a:rPr lang="de-DE" sz="1200" dirty="0">
                <a:latin typeface="+mn-lt"/>
              </a:rPr>
              <a:t> </a:t>
            </a:r>
            <a:r>
              <a:rPr lang="de-DE" sz="1200" dirty="0" err="1">
                <a:latin typeface="+mn-lt"/>
              </a:rPr>
              <a:t>train</a:t>
            </a:r>
            <a:r>
              <a:rPr lang="de-DE" sz="1200" dirty="0">
                <a:latin typeface="+mn-lt"/>
              </a:rPr>
              <a:t> </a:t>
            </a:r>
            <a:r>
              <a:rPr lang="de-DE" sz="1200" dirty="0" err="1">
                <a:latin typeface="+mn-lt"/>
              </a:rPr>
              <a:t>with</a:t>
            </a:r>
            <a:r>
              <a:rPr lang="de-DE" sz="1200" dirty="0">
                <a:latin typeface="+mn-lt"/>
              </a:rPr>
              <a:t> modern </a:t>
            </a:r>
            <a:r>
              <a:rPr lang="de-DE" sz="1200" dirty="0" err="1">
                <a:latin typeface="+mn-lt"/>
              </a:rPr>
              <a:t>techniques</a:t>
            </a:r>
            <a:r>
              <a:rPr lang="de-DE" sz="1200" dirty="0">
                <a:latin typeface="+mn-lt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084737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10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613F0C26-7036-5AB2-722B-B825BF69757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DE" dirty="0"/>
                  <a:t>Part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neural</a:t>
                </a:r>
                <a:r>
                  <a:rPr lang="de-DE" dirty="0"/>
                  <a:t> </a:t>
                </a:r>
                <a:r>
                  <a:rPr lang="de-DE" dirty="0" err="1"/>
                  <a:t>connections</a:t>
                </a:r>
                <a:r>
                  <a:rPr lang="de-DE" dirty="0"/>
                  <a:t> </a:t>
                </a:r>
                <a:r>
                  <a:rPr lang="de-DE" dirty="0" err="1"/>
                  <a:t>is</a:t>
                </a:r>
                <a:r>
                  <a:rPr lang="de-DE" dirty="0"/>
                  <a:t> </a:t>
                </a:r>
                <a:r>
                  <a:rPr lang="de-DE" dirty="0" err="1"/>
                  <a:t>removed</a:t>
                </a:r>
                <a:r>
                  <a:rPr lang="de-DE" dirty="0"/>
                  <a:t> (</a:t>
                </a:r>
                <a:r>
                  <a:rPr lang="de-DE" dirty="0" err="1">
                    <a:solidFill>
                      <a:schemeClr val="bg2"/>
                    </a:solidFill>
                  </a:rPr>
                  <a:t>dropped</a:t>
                </a:r>
                <a:r>
                  <a:rPr lang="de-DE" dirty="0"/>
                  <a:t>) </a:t>
                </a:r>
                <a:r>
                  <a:rPr lang="de-DE" dirty="0" err="1"/>
                  <a:t>for</a:t>
                </a:r>
                <a:r>
                  <a:rPr lang="de-DE" dirty="0"/>
                  <a:t> </a:t>
                </a:r>
                <a:r>
                  <a:rPr lang="de-DE" dirty="0" err="1"/>
                  <a:t>each</a:t>
                </a:r>
                <a:r>
                  <a:rPr lang="de-DE" dirty="0"/>
                  <a:t> </a:t>
                </a:r>
                <a:r>
                  <a:rPr lang="de-DE" dirty="0" err="1"/>
                  <a:t>gradient</a:t>
                </a:r>
                <a:r>
                  <a:rPr lang="de-DE" dirty="0"/>
                  <a:t> update</a:t>
                </a:r>
              </a:p>
              <a:p>
                <a:endParaRPr lang="de-DE" dirty="0"/>
              </a:p>
              <a:p>
                <a:endParaRPr lang="de-DE" dirty="0"/>
              </a:p>
              <a:p>
                <a:endParaRPr lang="de-DE" dirty="0"/>
              </a:p>
              <a:p>
                <a:endParaRPr lang="de-DE" dirty="0"/>
              </a:p>
              <a:p>
                <a:endParaRPr lang="de-DE" dirty="0"/>
              </a:p>
              <a:p>
                <a:endParaRPr lang="de-DE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dirty="0"/>
                  <a:t>Input and </a:t>
                </a:r>
                <a:r>
                  <a:rPr lang="de-DE" dirty="0" err="1"/>
                  <a:t>output</a:t>
                </a:r>
                <a:r>
                  <a:rPr lang="de-DE" dirty="0"/>
                  <a:t> </a:t>
                </a:r>
                <a:r>
                  <a:rPr lang="de-DE" dirty="0" err="1"/>
                  <a:t>neurons</a:t>
                </a:r>
                <a:r>
                  <a:rPr lang="de-DE" dirty="0"/>
                  <a:t> </a:t>
                </a:r>
                <a:r>
                  <a:rPr lang="de-DE" dirty="0" err="1"/>
                  <a:t>remain</a:t>
                </a:r>
                <a:r>
                  <a:rPr lang="de-DE" dirty="0"/>
                  <a:t> </a:t>
                </a:r>
                <a:r>
                  <a:rPr lang="de-DE" dirty="0" err="1"/>
                  <a:t>untouched</a:t>
                </a:r>
                <a:endParaRPr lang="de-DE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dirty="0"/>
                  <a:t>A </a:t>
                </a:r>
                <a:r>
                  <a:rPr lang="de-DE" dirty="0" err="1"/>
                  <a:t>hyperparameter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∈[0,1]</m:t>
                    </m:r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controls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>
                    <a:solidFill>
                      <a:schemeClr val="bg2"/>
                    </a:solidFill>
                  </a:rPr>
                  <a:t>percentage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network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be</a:t>
                </a:r>
                <a:r>
                  <a:rPr lang="de-DE" dirty="0"/>
                  <a:t> </a:t>
                </a:r>
                <a:r>
                  <a:rPr lang="de-DE" dirty="0" err="1">
                    <a:solidFill>
                      <a:schemeClr val="bg2"/>
                    </a:solidFill>
                  </a:rPr>
                  <a:t>dropped</a:t>
                </a:r>
                <a:endParaRPr lang="de-DE" dirty="0">
                  <a:solidFill>
                    <a:schemeClr val="bg2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dirty="0" err="1"/>
                  <a:t>For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prediction</a:t>
                </a:r>
                <a:r>
                  <a:rPr lang="de-DE" dirty="0"/>
                  <a:t>,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entire</a:t>
                </a:r>
                <a:r>
                  <a:rPr lang="de-DE" dirty="0"/>
                  <a:t> network </a:t>
                </a:r>
                <a:r>
                  <a:rPr lang="de-DE" dirty="0" err="1"/>
                  <a:t>is</a:t>
                </a:r>
                <a:r>
                  <a:rPr lang="de-DE" dirty="0"/>
                  <a:t> </a:t>
                </a:r>
                <a:r>
                  <a:rPr lang="de-DE" dirty="0" err="1"/>
                  <a:t>used</a:t>
                </a:r>
                <a:endParaRPr lang="de-DE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de-DE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dirty="0" err="1"/>
                  <a:t>Avoids</a:t>
                </a:r>
                <a:r>
                  <a:rPr lang="de-DE" dirty="0"/>
                  <a:t> </a:t>
                </a:r>
                <a:r>
                  <a:rPr lang="de-DE" dirty="0" err="1"/>
                  <a:t>any</a:t>
                </a:r>
                <a:r>
                  <a:rPr lang="de-DE" dirty="0"/>
                  <a:t> </a:t>
                </a:r>
                <a:r>
                  <a:rPr lang="de-DE" dirty="0" err="1"/>
                  <a:t>connection</a:t>
                </a:r>
                <a:r>
                  <a:rPr lang="de-DE" dirty="0"/>
                  <a:t> </a:t>
                </a:r>
                <a:r>
                  <a:rPr lang="de-DE" dirty="0" err="1"/>
                  <a:t>becoming</a:t>
                </a:r>
                <a:r>
                  <a:rPr lang="de-DE" dirty="0"/>
                  <a:t> </a:t>
                </a:r>
                <a:r>
                  <a:rPr lang="de-DE" dirty="0" err="1"/>
                  <a:t>too</a:t>
                </a:r>
                <a:r>
                  <a:rPr lang="de-DE" dirty="0"/>
                  <a:t> </a:t>
                </a:r>
                <a:r>
                  <a:rPr lang="de-DE" dirty="0" err="1"/>
                  <a:t>important</a:t>
                </a:r>
                <a:r>
                  <a:rPr lang="de-DE" dirty="0"/>
                  <a:t> (</a:t>
                </a:r>
                <a:r>
                  <a:rPr lang="de-DE" dirty="0" err="1"/>
                  <a:t>as</a:t>
                </a:r>
                <a:r>
                  <a:rPr lang="de-DE" dirty="0"/>
                  <a:t> </a:t>
                </a:r>
                <a:r>
                  <a:rPr lang="de-DE" dirty="0" err="1"/>
                  <a:t>connections</a:t>
                </a:r>
                <a:r>
                  <a:rPr lang="de-DE" dirty="0"/>
                  <a:t> </a:t>
                </a:r>
                <a:r>
                  <a:rPr lang="de-DE" dirty="0" err="1"/>
                  <a:t>are</a:t>
                </a:r>
                <a:r>
                  <a:rPr lang="de-DE" dirty="0"/>
                  <a:t> not reliable)</a:t>
                </a:r>
              </a:p>
              <a:p>
                <a:pPr marL="461963" lvl="1" indent="-285750">
                  <a:buFont typeface="Arial" panose="020B0604020202020204" pitchFamily="34" charset="0"/>
                  <a:buChar char="•"/>
                </a:pPr>
                <a:r>
                  <a:rPr lang="de-DE" dirty="0"/>
                  <a:t>A feature </a:t>
                </a:r>
                <a:r>
                  <a:rPr lang="de-DE" dirty="0" err="1"/>
                  <a:t>has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be</a:t>
                </a:r>
                <a:r>
                  <a:rPr lang="de-DE" dirty="0"/>
                  <a:t> </a:t>
                </a:r>
                <a:r>
                  <a:rPr lang="de-DE" dirty="0" err="1"/>
                  <a:t>learned</a:t>
                </a:r>
                <a:r>
                  <a:rPr lang="de-DE" dirty="0"/>
                  <a:t> </a:t>
                </a:r>
                <a:r>
                  <a:rPr lang="de-DE" dirty="0" err="1"/>
                  <a:t>by</a:t>
                </a:r>
                <a:r>
                  <a:rPr lang="de-DE" dirty="0"/>
                  <a:t> multiple </a:t>
                </a:r>
                <a:r>
                  <a:rPr lang="de-DE" dirty="0" err="1"/>
                  <a:t>connections</a:t>
                </a:r>
                <a:endParaRPr lang="de-DE" dirty="0"/>
              </a:p>
              <a:p>
                <a:pPr marL="461963" lvl="1" indent="-285750">
                  <a:buFont typeface="Arial" panose="020B0604020202020204" pitchFamily="34" charset="0"/>
                  <a:buChar char="•"/>
                </a:pPr>
                <a:r>
                  <a:rPr lang="de-DE" dirty="0"/>
                  <a:t>In </a:t>
                </a:r>
                <a:r>
                  <a:rPr lang="de-DE" dirty="0" err="1"/>
                  <a:t>essence</a:t>
                </a:r>
                <a:r>
                  <a:rPr lang="de-DE" dirty="0"/>
                  <a:t> </a:t>
                </a:r>
                <a:r>
                  <a:rPr lang="de-DE" dirty="0" err="1"/>
                  <a:t>dropout</a:t>
                </a:r>
                <a:r>
                  <a:rPr lang="de-DE" dirty="0"/>
                  <a:t> </a:t>
                </a:r>
                <a:r>
                  <a:rPr lang="de-DE" dirty="0" err="1"/>
                  <a:t>is</a:t>
                </a:r>
                <a:r>
                  <a:rPr lang="de-DE" dirty="0"/>
                  <a:t> a </a:t>
                </a:r>
                <a:r>
                  <a:rPr lang="de-DE" dirty="0" err="1">
                    <a:solidFill>
                      <a:schemeClr val="bg2"/>
                    </a:solidFill>
                  </a:rPr>
                  <a:t>bagging</a:t>
                </a:r>
                <a:r>
                  <a:rPr lang="de-DE" dirty="0">
                    <a:solidFill>
                      <a:schemeClr val="bg2"/>
                    </a:solidFill>
                  </a:rPr>
                  <a:t> </a:t>
                </a:r>
                <a:r>
                  <a:rPr lang="de-DE" dirty="0" err="1">
                    <a:solidFill>
                      <a:schemeClr val="bg2"/>
                    </a:solidFill>
                  </a:rPr>
                  <a:t>method</a:t>
                </a:r>
                <a:r>
                  <a:rPr lang="de-DE" dirty="0">
                    <a:solidFill>
                      <a:schemeClr val="bg2"/>
                    </a:solidFill>
                  </a:rPr>
                  <a:t> </a:t>
                </a:r>
                <a:r>
                  <a:rPr lang="de-DE" dirty="0" err="1"/>
                  <a:t>trained</a:t>
                </a:r>
                <a:r>
                  <a:rPr lang="de-DE" dirty="0"/>
                  <a:t> at </a:t>
                </a:r>
                <a:r>
                  <a:rPr lang="de-DE" dirty="0" err="1"/>
                  <a:t>once</a:t>
                </a:r>
                <a:r>
                  <a:rPr lang="de-DE" dirty="0"/>
                  <a:t> (multiple different </a:t>
                </a:r>
                <a:r>
                  <a:rPr lang="de-DE" dirty="0" err="1"/>
                  <a:t>instances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same network)</a:t>
                </a:r>
              </a:p>
              <a:p>
                <a:pPr marL="461963" lvl="1" indent="-285750">
                  <a:buFont typeface="Arial" panose="020B0604020202020204" pitchFamily="34" charset="0"/>
                  <a:buChar char="•"/>
                </a:pPr>
                <a:r>
                  <a:rPr lang="de-DE" dirty="0" err="1"/>
                  <a:t>Assuming</a:t>
                </a:r>
                <a:r>
                  <a:rPr lang="de-DE" dirty="0"/>
                  <a:t> </a:t>
                </a:r>
                <a:r>
                  <a:rPr lang="de-DE" dirty="0" err="1"/>
                  <a:t>that</a:t>
                </a:r>
                <a:r>
                  <a:rPr lang="de-DE" dirty="0"/>
                  <a:t> “all </a:t>
                </a:r>
                <a:r>
                  <a:rPr lang="de-DE" dirty="0" err="1"/>
                  <a:t>networks</a:t>
                </a:r>
                <a:r>
                  <a:rPr lang="de-DE" dirty="0"/>
                  <a:t>“ </a:t>
                </a:r>
                <a:r>
                  <a:rPr lang="de-DE" dirty="0" err="1">
                    <a:solidFill>
                      <a:schemeClr val="bg2"/>
                    </a:solidFill>
                  </a:rPr>
                  <a:t>overfit</a:t>
                </a:r>
                <a:r>
                  <a:rPr lang="de-DE" dirty="0"/>
                  <a:t> in a different </a:t>
                </a:r>
                <a:r>
                  <a:rPr lang="de-DE" dirty="0" err="1"/>
                  <a:t>way</a:t>
                </a:r>
                <a:r>
                  <a:rPr lang="de-DE" dirty="0"/>
                  <a:t>, </a:t>
                </a:r>
                <a:r>
                  <a:rPr lang="de-DE" dirty="0" err="1"/>
                  <a:t>dropout</a:t>
                </a:r>
                <a:r>
                  <a:rPr lang="de-DE" dirty="0"/>
                  <a:t> </a:t>
                </a:r>
                <a:r>
                  <a:rPr lang="de-DE" dirty="0" err="1"/>
                  <a:t>regulates</a:t>
                </a:r>
                <a:r>
                  <a:rPr lang="de-DE" dirty="0"/>
                  <a:t> </a:t>
                </a:r>
                <a:r>
                  <a:rPr lang="de-DE" dirty="0" err="1"/>
                  <a:t>overfitting</a:t>
                </a:r>
                <a:endParaRPr lang="de-DE" dirty="0"/>
              </a:p>
              <a:p>
                <a:endParaRPr lang="de-DE" dirty="0"/>
              </a:p>
              <a:p>
                <a:endParaRPr lang="de-DE" dirty="0"/>
              </a:p>
              <a:p>
                <a:endParaRPr lang="de-DE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613F0C26-7036-5AB2-722B-B825BF69757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89" t="-9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5B67F28D-6CE7-3573-C4EC-4EE949FE4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3.7.4 Dropout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17CE65-EB03-4A8B-06AC-6616E946C33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40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DAA09D-EBC7-64E4-CF89-75419F278B4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Leon Herrmann &amp; Stefan Kollmannsberger || Deep Learning in Computational Mechanics || Bauhaus-Universität Weimar</a:t>
            </a:r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7B84139-108A-9A1E-4742-370CB78943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3896" y="1084675"/>
            <a:ext cx="5412009" cy="142204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0B56E2F-AF10-7045-97BB-CBFB54806416}"/>
              </a:ext>
            </a:extLst>
          </p:cNvPr>
          <p:cNvSpPr txBox="1"/>
          <p:nvPr/>
        </p:nvSpPr>
        <p:spPr>
          <a:xfrm>
            <a:off x="4077220" y="3093238"/>
            <a:ext cx="3966644" cy="409086"/>
          </a:xfrm>
          <a:prstGeom prst="rect">
            <a:avLst/>
          </a:prstGeom>
          <a:solidFill>
            <a:schemeClr val="accent6"/>
          </a:solidFill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200" dirty="0">
                <a:latin typeface="+mn-lt"/>
              </a:rPr>
              <a:t>In </a:t>
            </a:r>
            <a:r>
              <a:rPr lang="de-DE" sz="1200" b="1" dirty="0">
                <a:latin typeface="+mn-lt"/>
              </a:rPr>
              <a:t>Monte Carlo Dropout</a:t>
            </a:r>
            <a:r>
              <a:rPr lang="de-DE" sz="1200" dirty="0">
                <a:latin typeface="+mn-lt"/>
              </a:rPr>
              <a:t>, </a:t>
            </a:r>
            <a:r>
              <a:rPr lang="de-DE" sz="1200" dirty="0" err="1">
                <a:latin typeface="+mn-lt"/>
              </a:rPr>
              <a:t>dropout</a:t>
            </a:r>
            <a:r>
              <a:rPr lang="de-DE" sz="1200" dirty="0">
                <a:latin typeface="+mn-lt"/>
              </a:rPr>
              <a:t> </a:t>
            </a:r>
            <a:r>
              <a:rPr lang="de-DE" sz="1200" dirty="0" err="1">
                <a:latin typeface="+mn-lt"/>
              </a:rPr>
              <a:t>is</a:t>
            </a:r>
            <a:r>
              <a:rPr lang="de-DE" sz="1200" dirty="0">
                <a:latin typeface="+mn-lt"/>
              </a:rPr>
              <a:t> also </a:t>
            </a:r>
            <a:r>
              <a:rPr lang="de-DE" sz="1200" dirty="0" err="1">
                <a:latin typeface="+mn-lt"/>
              </a:rPr>
              <a:t>used</a:t>
            </a:r>
            <a:r>
              <a:rPr lang="de-DE" sz="1200" dirty="0">
                <a:latin typeface="+mn-lt"/>
              </a:rPr>
              <a:t> in </a:t>
            </a:r>
            <a:r>
              <a:rPr lang="de-DE" sz="1200" dirty="0" err="1">
                <a:latin typeface="+mn-lt"/>
              </a:rPr>
              <a:t>the</a:t>
            </a:r>
            <a:r>
              <a:rPr lang="de-DE" sz="1200" dirty="0">
                <a:latin typeface="+mn-lt"/>
              </a:rPr>
              <a:t> </a:t>
            </a:r>
            <a:r>
              <a:rPr lang="de-DE" sz="1200" dirty="0" err="1">
                <a:latin typeface="+mn-lt"/>
              </a:rPr>
              <a:t>prediction</a:t>
            </a:r>
            <a:r>
              <a:rPr lang="de-DE" sz="1200" dirty="0">
                <a:latin typeface="+mn-lt"/>
              </a:rPr>
              <a:t> </a:t>
            </a:r>
            <a:r>
              <a:rPr lang="de-DE" sz="1200" dirty="0" err="1">
                <a:latin typeface="+mn-lt"/>
              </a:rPr>
              <a:t>stage</a:t>
            </a:r>
            <a:r>
              <a:rPr lang="de-DE" sz="1200" dirty="0">
                <a:latin typeface="+mn-lt"/>
              </a:rPr>
              <a:t>, </a:t>
            </a:r>
            <a:r>
              <a:rPr lang="de-DE" sz="1200" dirty="0" err="1">
                <a:latin typeface="+mn-lt"/>
              </a:rPr>
              <a:t>enabling</a:t>
            </a:r>
            <a:r>
              <a:rPr lang="de-DE" sz="1200" dirty="0">
                <a:latin typeface="+mn-lt"/>
              </a:rPr>
              <a:t> multiple </a:t>
            </a:r>
            <a:r>
              <a:rPr lang="de-DE" sz="1200" dirty="0" err="1">
                <a:latin typeface="+mn-lt"/>
              </a:rPr>
              <a:t>predictions</a:t>
            </a:r>
            <a:r>
              <a:rPr lang="de-DE" sz="1200" dirty="0">
                <a:latin typeface="+mn-lt"/>
              </a:rPr>
              <a:t> </a:t>
            </a:r>
            <a:r>
              <a:rPr lang="de-DE" sz="1200" dirty="0" err="1">
                <a:latin typeface="+mn-lt"/>
              </a:rPr>
              <a:t>to</a:t>
            </a:r>
            <a:r>
              <a:rPr lang="de-DE" sz="1200" dirty="0">
                <a:latin typeface="+mn-lt"/>
              </a:rPr>
              <a:t> </a:t>
            </a:r>
            <a:r>
              <a:rPr lang="de-DE" sz="1200" dirty="0" err="1">
                <a:latin typeface="+mn-lt"/>
              </a:rPr>
              <a:t>quantify</a:t>
            </a:r>
            <a:r>
              <a:rPr lang="de-DE" sz="1200" dirty="0">
                <a:latin typeface="+mn-lt"/>
              </a:rPr>
              <a:t> </a:t>
            </a:r>
            <a:r>
              <a:rPr lang="de-DE" sz="1200" dirty="0" err="1">
                <a:latin typeface="+mn-lt"/>
              </a:rPr>
              <a:t>uncertainties</a:t>
            </a:r>
            <a:r>
              <a:rPr lang="de-DE" sz="1200" dirty="0">
                <a:latin typeface="+mn-lt"/>
              </a:rPr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7402D5-99C4-E4AD-31F4-B4ACB20F6BCE}"/>
              </a:ext>
            </a:extLst>
          </p:cNvPr>
          <p:cNvSpPr txBox="1"/>
          <p:nvPr/>
        </p:nvSpPr>
        <p:spPr>
          <a:xfrm>
            <a:off x="6703559" y="2455906"/>
            <a:ext cx="2440441" cy="61959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a-DK" sz="1200" i="1" dirty="0">
                <a:solidFill>
                  <a:schemeClr val="accent2"/>
                </a:solidFill>
                <a:latin typeface="+mn-lt"/>
              </a:rPr>
              <a:t>Dropout as a </a:t>
            </a:r>
            <a:r>
              <a:rPr lang="da-DK" sz="1200" i="1" dirty="0" err="1">
                <a:solidFill>
                  <a:schemeClr val="accent2"/>
                </a:solidFill>
                <a:latin typeface="+mn-lt"/>
              </a:rPr>
              <a:t>Bayesian</a:t>
            </a:r>
            <a:r>
              <a:rPr lang="da-DK" sz="1200" i="1" dirty="0">
                <a:solidFill>
                  <a:schemeClr val="accent2"/>
                </a:solidFill>
                <a:latin typeface="+mn-lt"/>
              </a:rPr>
              <a:t> </a:t>
            </a:r>
            <a:r>
              <a:rPr lang="da-DK" sz="1200" i="1" dirty="0" err="1">
                <a:solidFill>
                  <a:schemeClr val="accent2"/>
                </a:solidFill>
                <a:latin typeface="+mn-lt"/>
              </a:rPr>
              <a:t>Approximation</a:t>
            </a:r>
            <a:r>
              <a:rPr lang="da-DK" sz="1200" i="1" dirty="0">
                <a:solidFill>
                  <a:schemeClr val="accent2"/>
                </a:solidFill>
                <a:latin typeface="+mn-lt"/>
              </a:rPr>
              <a:t>: </a:t>
            </a:r>
            <a:r>
              <a:rPr lang="da-DK" sz="1200" i="1" dirty="0" err="1">
                <a:solidFill>
                  <a:schemeClr val="accent2"/>
                </a:solidFill>
                <a:latin typeface="+mn-lt"/>
              </a:rPr>
              <a:t>Representing</a:t>
            </a:r>
            <a:r>
              <a:rPr lang="da-DK" sz="1200" i="1" dirty="0">
                <a:solidFill>
                  <a:schemeClr val="accent2"/>
                </a:solidFill>
                <a:latin typeface="+mn-lt"/>
              </a:rPr>
              <a:t> Model </a:t>
            </a:r>
            <a:r>
              <a:rPr lang="da-DK" sz="1200" i="1" dirty="0" err="1">
                <a:solidFill>
                  <a:schemeClr val="accent2"/>
                </a:solidFill>
                <a:latin typeface="+mn-lt"/>
              </a:rPr>
              <a:t>Uncertainty</a:t>
            </a:r>
            <a:r>
              <a:rPr lang="da-DK" sz="1200" i="1" dirty="0">
                <a:solidFill>
                  <a:schemeClr val="accent2"/>
                </a:solidFill>
                <a:latin typeface="+mn-lt"/>
              </a:rPr>
              <a:t> in Deep Learning, Gal et al. 2015</a:t>
            </a:r>
            <a:endParaRPr lang="en-DE" sz="1200" i="1" dirty="0">
              <a:solidFill>
                <a:schemeClr val="accent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16259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95C95C7-4521-0E4C-3355-1DFA84C9C2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Generalization</a:t>
            </a:r>
            <a:r>
              <a:rPr lang="de-DE" dirty="0"/>
              <a:t> </a:t>
            </a:r>
            <a:r>
              <a:rPr lang="de-DE" dirty="0" err="1"/>
              <a:t>capabilities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best</a:t>
            </a:r>
            <a:r>
              <a:rPr lang="de-DE" dirty="0"/>
              <a:t> </a:t>
            </a:r>
            <a:r>
              <a:rPr lang="de-DE" dirty="0" err="1"/>
              <a:t>improved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training</a:t>
            </a:r>
            <a:r>
              <a:rPr lang="de-DE" dirty="0"/>
              <a:t> on</a:t>
            </a:r>
            <a:r>
              <a:rPr lang="de-DE" dirty="0">
                <a:solidFill>
                  <a:schemeClr val="bg2"/>
                </a:solidFill>
              </a:rPr>
              <a:t> </a:t>
            </a:r>
            <a:r>
              <a:rPr lang="de-DE" dirty="0" err="1">
                <a:solidFill>
                  <a:schemeClr val="bg2"/>
                </a:solidFill>
              </a:rPr>
              <a:t>more</a:t>
            </a:r>
            <a:r>
              <a:rPr lang="de-DE" dirty="0">
                <a:solidFill>
                  <a:schemeClr val="bg2"/>
                </a:solidFill>
              </a:rPr>
              <a:t> </a:t>
            </a:r>
            <a:r>
              <a:rPr lang="de-DE" dirty="0" err="1">
                <a:solidFill>
                  <a:schemeClr val="bg2"/>
                </a:solidFill>
              </a:rPr>
              <a:t>data</a:t>
            </a:r>
            <a:endParaRPr lang="de-DE" dirty="0">
              <a:solidFill>
                <a:schemeClr val="bg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Data </a:t>
            </a:r>
            <a:r>
              <a:rPr lang="de-DE" dirty="0" err="1"/>
              <a:t>acquisition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not </a:t>
            </a:r>
            <a:r>
              <a:rPr lang="de-DE" dirty="0" err="1"/>
              <a:t>always</a:t>
            </a:r>
            <a:r>
              <a:rPr lang="de-DE" dirty="0"/>
              <a:t> </a:t>
            </a:r>
            <a:r>
              <a:rPr lang="de-DE" dirty="0" err="1"/>
              <a:t>feasible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Generation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>
                <a:solidFill>
                  <a:schemeClr val="bg2"/>
                </a:solidFill>
              </a:rPr>
              <a:t>“fake“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>
                <a:solidFill>
                  <a:schemeClr val="bg2"/>
                </a:solidFill>
              </a:rPr>
              <a:t>augmenting</a:t>
            </a:r>
            <a:r>
              <a:rPr lang="de-DE" dirty="0"/>
              <a:t> </a:t>
            </a:r>
            <a:r>
              <a:rPr lang="de-DE" dirty="0" err="1"/>
              <a:t>available</a:t>
            </a:r>
            <a:r>
              <a:rPr lang="de-DE" dirty="0"/>
              <a:t> </a:t>
            </a:r>
            <a:r>
              <a:rPr lang="de-DE" dirty="0" err="1"/>
              <a:t>data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r>
              <a:rPr lang="de-DE" dirty="0" err="1"/>
              <a:t>Example</a:t>
            </a:r>
            <a:r>
              <a:rPr lang="de-DE" dirty="0"/>
              <a:t> in </a:t>
            </a:r>
            <a:r>
              <a:rPr lang="de-DE" dirty="0" err="1"/>
              <a:t>image</a:t>
            </a:r>
            <a:r>
              <a:rPr lang="de-DE" dirty="0"/>
              <a:t> </a:t>
            </a:r>
            <a:r>
              <a:rPr lang="de-DE" dirty="0" err="1"/>
              <a:t>classification</a:t>
            </a:r>
            <a:r>
              <a:rPr lang="de-DE" dirty="0"/>
              <a:t>,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should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invariant </a:t>
            </a:r>
            <a:r>
              <a:rPr lang="de-DE" dirty="0" err="1"/>
              <a:t>to</a:t>
            </a:r>
            <a:r>
              <a:rPr lang="de-DE" dirty="0"/>
              <a:t> a </a:t>
            </a:r>
            <a:r>
              <a:rPr lang="de-DE" dirty="0" err="1"/>
              <a:t>wide</a:t>
            </a:r>
            <a:r>
              <a:rPr lang="de-DE" dirty="0"/>
              <a:t> </a:t>
            </a:r>
            <a:r>
              <a:rPr lang="de-DE" dirty="0" err="1"/>
              <a:t>range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transformations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Translation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Rotation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Flipping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Cropping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Noise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Contrast</a:t>
            </a:r>
            <a:r>
              <a:rPr lang="de-DE" dirty="0"/>
              <a:t>/</a:t>
            </a:r>
            <a:r>
              <a:rPr lang="de-DE" dirty="0" err="1"/>
              <a:t>Brightness</a:t>
            </a:r>
            <a:endParaRPr lang="de-DE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7CFD19-570C-C808-DC94-A669F61A41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3.7.5 Dataset Augmentation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514EAC-A13F-6FFB-C9DD-E803FC03A68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41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22239B-3442-887A-4ABC-9E7266E8AB4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Leon Herrmann &amp; Stefan Kollmannsberger || Deep Learning in Computational Mechanics || Bauhaus-Universität Weimar</a:t>
            </a:r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71CF11A-0862-3D55-F778-140BC7D5A3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2273" y="2027360"/>
            <a:ext cx="5236369" cy="285620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22D31AF-522C-48AE-AFBA-579BA62C0541}"/>
              </a:ext>
            </a:extLst>
          </p:cNvPr>
          <p:cNvSpPr/>
          <p:nvPr/>
        </p:nvSpPr>
        <p:spPr>
          <a:xfrm>
            <a:off x="2821781" y="3357563"/>
            <a:ext cx="4914900" cy="2214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652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030F0C-5D83-E725-93C5-9E77998CE1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4408932-3697-8E1E-3495-4ED2BFDCED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>
                <a:solidFill>
                  <a:schemeClr val="bg2"/>
                </a:solidFill>
              </a:rPr>
              <a:t>2 Fundamental </a:t>
            </a:r>
            <a:r>
              <a:rPr lang="da-DK" dirty="0" err="1">
                <a:solidFill>
                  <a:schemeClr val="bg2"/>
                </a:solidFill>
              </a:rPr>
              <a:t>Concepts</a:t>
            </a:r>
            <a:r>
              <a:rPr lang="da-DK" dirty="0">
                <a:solidFill>
                  <a:schemeClr val="bg2"/>
                </a:solidFill>
              </a:rPr>
              <a:t> of Machine Learning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/>
              <a:t>3.1 </a:t>
            </a:r>
            <a:r>
              <a:rPr lang="da-DK" dirty="0" err="1"/>
              <a:t>Fully</a:t>
            </a:r>
            <a:r>
              <a:rPr lang="da-DK" dirty="0"/>
              <a:t> </a:t>
            </a:r>
            <a:r>
              <a:rPr lang="da-DK" dirty="0" err="1"/>
              <a:t>Connected</a:t>
            </a:r>
            <a:r>
              <a:rPr lang="da-DK" dirty="0"/>
              <a:t> Neural Network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/>
              <a:t>3.2 Forward </a:t>
            </a:r>
            <a:r>
              <a:rPr lang="da-DK" dirty="0" err="1"/>
              <a:t>Propagation</a:t>
            </a:r>
            <a:endParaRPr lang="da-DK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/>
              <a:t>3.3 Differentiation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/>
              <a:t>3.4 </a:t>
            </a:r>
            <a:r>
              <a:rPr lang="da-DK" dirty="0" err="1"/>
              <a:t>Backpropagation</a:t>
            </a:r>
            <a:endParaRPr lang="da-DK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/>
              <a:t>3.5 </a:t>
            </a:r>
            <a:r>
              <a:rPr lang="da-DK" dirty="0" err="1"/>
              <a:t>Activation</a:t>
            </a:r>
            <a:r>
              <a:rPr lang="da-DK" dirty="0"/>
              <a:t> </a:t>
            </a:r>
            <a:r>
              <a:rPr lang="da-DK" dirty="0" err="1"/>
              <a:t>Function</a:t>
            </a:r>
            <a:endParaRPr lang="da-DK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/>
              <a:t>3.6 Learning </a:t>
            </a:r>
            <a:r>
              <a:rPr lang="da-DK" dirty="0" err="1"/>
              <a:t>Algorithm</a:t>
            </a:r>
            <a:endParaRPr lang="da-DK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/>
              <a:t>3.7 </a:t>
            </a:r>
            <a:r>
              <a:rPr lang="da-DK" dirty="0" err="1"/>
              <a:t>Regularization</a:t>
            </a:r>
            <a:r>
              <a:rPr lang="da-DK" dirty="0"/>
              <a:t> of Neural Networks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>
                <a:solidFill>
                  <a:schemeClr val="bg2"/>
                </a:solidFill>
              </a:rPr>
              <a:t>3.8 </a:t>
            </a:r>
            <a:r>
              <a:rPr lang="da-DK" dirty="0" err="1">
                <a:solidFill>
                  <a:schemeClr val="bg2"/>
                </a:solidFill>
              </a:rPr>
              <a:t>Approximating</a:t>
            </a:r>
            <a:r>
              <a:rPr lang="da-DK" dirty="0">
                <a:solidFill>
                  <a:schemeClr val="bg2"/>
                </a:solidFill>
              </a:rPr>
              <a:t> the Sine </a:t>
            </a:r>
            <a:r>
              <a:rPr lang="da-DK" dirty="0" err="1">
                <a:solidFill>
                  <a:schemeClr val="bg2"/>
                </a:solidFill>
              </a:rPr>
              <a:t>Function</a:t>
            </a:r>
            <a:endParaRPr lang="da-DK" dirty="0">
              <a:solidFill>
                <a:schemeClr val="bg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>
                <a:solidFill>
                  <a:schemeClr val="bg2"/>
                </a:solidFill>
              </a:rPr>
              <a:t>3.9.1 </a:t>
            </a:r>
            <a:r>
              <a:rPr lang="da-DK" dirty="0" err="1">
                <a:solidFill>
                  <a:schemeClr val="bg2"/>
                </a:solidFill>
              </a:rPr>
              <a:t>Convolutional</a:t>
            </a:r>
            <a:r>
              <a:rPr lang="da-DK" dirty="0">
                <a:solidFill>
                  <a:schemeClr val="bg2"/>
                </a:solidFill>
              </a:rPr>
              <a:t> Neural Networks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>
                <a:solidFill>
                  <a:schemeClr val="bg2"/>
                </a:solidFill>
              </a:rPr>
              <a:t>3.9.2 Graph Neural Networks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>
                <a:solidFill>
                  <a:schemeClr val="bg2"/>
                </a:solidFill>
              </a:rPr>
              <a:t>3.9.6 </a:t>
            </a:r>
            <a:r>
              <a:rPr lang="da-DK" dirty="0" err="1">
                <a:solidFill>
                  <a:schemeClr val="bg2"/>
                </a:solidFill>
              </a:rPr>
              <a:t>Recurrent</a:t>
            </a:r>
            <a:r>
              <a:rPr lang="da-DK" dirty="0">
                <a:solidFill>
                  <a:schemeClr val="bg2"/>
                </a:solidFill>
              </a:rPr>
              <a:t> Neural Networks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>
                <a:solidFill>
                  <a:schemeClr val="bg2"/>
                </a:solidFill>
              </a:rPr>
              <a:t>3.9.8 </a:t>
            </a:r>
            <a:r>
              <a:rPr lang="da-DK" dirty="0" err="1">
                <a:solidFill>
                  <a:schemeClr val="bg2"/>
                </a:solidFill>
              </a:rPr>
              <a:t>Physics-Inspired</a:t>
            </a:r>
            <a:r>
              <a:rPr lang="da-DK" dirty="0">
                <a:solidFill>
                  <a:schemeClr val="bg2"/>
                </a:solidFill>
              </a:rPr>
              <a:t> Architectures for Dynamics (</a:t>
            </a:r>
            <a:r>
              <a:rPr lang="da-DK" dirty="0" err="1">
                <a:solidFill>
                  <a:schemeClr val="bg2"/>
                </a:solidFill>
              </a:rPr>
              <a:t>Hamiltonian</a:t>
            </a:r>
            <a:r>
              <a:rPr lang="da-DK" dirty="0">
                <a:solidFill>
                  <a:schemeClr val="bg2"/>
                </a:solidFill>
              </a:rPr>
              <a:t> &amp; </a:t>
            </a:r>
            <a:r>
              <a:rPr lang="da-DK" dirty="0" err="1">
                <a:solidFill>
                  <a:schemeClr val="bg2"/>
                </a:solidFill>
              </a:rPr>
              <a:t>Lagrangian</a:t>
            </a:r>
            <a:r>
              <a:rPr lang="da-DK" dirty="0">
                <a:solidFill>
                  <a:schemeClr val="bg2"/>
                </a:solidFill>
              </a:rPr>
              <a:t> Neural Networks)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D0B1A0D-10A9-27EC-8698-D2F027AA5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Contents</a:t>
            </a:r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5C28C8-6BE6-6CD8-D4D4-B43A1753D03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42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5C4263-58F4-9CBA-B9D0-42B0B0A9D41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Leon Herrmann &amp; Stefan Kollmannsberger || Deep Learning in Computational </a:t>
            </a:r>
            <a:r>
              <a:rPr lang="de-DE" err="1"/>
              <a:t>Mechanics</a:t>
            </a:r>
            <a:r>
              <a:rPr lang="de-DE"/>
              <a:t> || Bauhaus-Universität Weimar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67352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A7702F-AB94-CA0D-26AB-43CFEE97B0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444415-091B-A9C1-6442-B87855013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 </a:t>
            </a:r>
            <a:r>
              <a:rPr lang="de-DE" dirty="0" err="1"/>
              <a:t>Neural</a:t>
            </a:r>
            <a:r>
              <a:rPr lang="de-DE" dirty="0"/>
              <a:t> Networks: </a:t>
            </a:r>
            <a:r>
              <a:rPr lang="de-DE" dirty="0" err="1"/>
              <a:t>Fundamentals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386649-7FB3-D993-5058-A1A412348CBC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88" y="1409896"/>
            <a:ext cx="8508999" cy="1611909"/>
          </a:xfrm>
        </p:spPr>
        <p:txBody>
          <a:bodyPr/>
          <a:lstStyle/>
          <a:p>
            <a:r>
              <a:rPr lang="de-DE" dirty="0"/>
              <a:t>Leon Herrmann</a:t>
            </a:r>
          </a:p>
          <a:p>
            <a:r>
              <a:rPr lang="de-DE" dirty="0"/>
              <a:t>Stefan Kollmannsberger </a:t>
            </a:r>
          </a:p>
          <a:p>
            <a:r>
              <a:rPr lang="de-DE" dirty="0"/>
              <a:t>Chair </a:t>
            </a:r>
            <a:r>
              <a:rPr lang="de-DE" dirty="0" err="1"/>
              <a:t>of</a:t>
            </a:r>
            <a:r>
              <a:rPr lang="de-DE" dirty="0"/>
              <a:t> Data Engineering in Construction</a:t>
            </a:r>
          </a:p>
          <a:p>
            <a:r>
              <a:rPr lang="de-DE"/>
              <a:t>Bauhaus-Universität Weimar</a:t>
            </a:r>
            <a:endParaRPr lang="de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04E1C1-D0E3-0E0C-D258-7AC57FC0B9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Leon Herrmann &amp; Stefan Kollmannsberger || Deep Learning in Computational Mechanics || Bauhaus-Universität Weimar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14CB3A-B095-32D1-9FA4-3B34649FCF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43</a:t>
            </a:fld>
            <a:endParaRPr lang="de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32DD9D-FFE2-CBFA-ABE0-A05C2EE58A7B}"/>
              </a:ext>
            </a:extLst>
          </p:cNvPr>
          <p:cNvSpPr txBox="1"/>
          <p:nvPr/>
        </p:nvSpPr>
        <p:spPr>
          <a:xfrm>
            <a:off x="317066" y="3260414"/>
            <a:ext cx="4323812" cy="40908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a-DK" sz="1200" i="1" dirty="0">
                <a:solidFill>
                  <a:schemeClr val="accent3"/>
                </a:solidFill>
                <a:latin typeface="+mn-lt"/>
              </a:rPr>
              <a:t>Deep Learning in </a:t>
            </a:r>
            <a:r>
              <a:rPr lang="da-DK" sz="1200" i="1" dirty="0" err="1">
                <a:solidFill>
                  <a:schemeClr val="accent3"/>
                </a:solidFill>
                <a:latin typeface="+mn-lt"/>
              </a:rPr>
              <a:t>Computational</a:t>
            </a:r>
            <a:r>
              <a:rPr lang="da-DK" sz="1200" i="1" dirty="0">
                <a:solidFill>
                  <a:schemeClr val="accent3"/>
                </a:solidFill>
                <a:latin typeface="+mn-lt"/>
              </a:rPr>
              <a:t> </a:t>
            </a:r>
            <a:r>
              <a:rPr lang="da-DK" sz="1200" i="1" dirty="0" err="1">
                <a:solidFill>
                  <a:schemeClr val="accent3"/>
                </a:solidFill>
                <a:latin typeface="+mn-lt"/>
              </a:rPr>
              <a:t>Mechanics</a:t>
            </a:r>
            <a:r>
              <a:rPr lang="da-DK" sz="1200" i="1" dirty="0">
                <a:solidFill>
                  <a:schemeClr val="accent3"/>
                </a:solidFill>
                <a:latin typeface="+mn-lt"/>
              </a:rPr>
              <a:t> – an </a:t>
            </a:r>
            <a:r>
              <a:rPr lang="da-DK" sz="1200" i="1" dirty="0" err="1">
                <a:solidFill>
                  <a:schemeClr val="accent3"/>
                </a:solidFill>
                <a:latin typeface="+mn-lt"/>
              </a:rPr>
              <a:t>introductory</a:t>
            </a:r>
            <a:r>
              <a:rPr lang="da-DK" sz="1200" i="1" dirty="0">
                <a:solidFill>
                  <a:schemeClr val="accent3"/>
                </a:solidFill>
                <a:latin typeface="+mn-lt"/>
              </a:rPr>
              <a:t> </a:t>
            </a:r>
            <a:r>
              <a:rPr lang="da-DK" sz="1200" i="1" dirty="0" err="1">
                <a:solidFill>
                  <a:schemeClr val="accent3"/>
                </a:solidFill>
                <a:latin typeface="+mn-lt"/>
              </a:rPr>
              <a:t>course</a:t>
            </a:r>
            <a:r>
              <a:rPr lang="da-DK" sz="1200" i="1" dirty="0">
                <a:solidFill>
                  <a:schemeClr val="accent3"/>
                </a:solidFill>
                <a:latin typeface="+mn-lt"/>
              </a:rPr>
              <a:t>, </a:t>
            </a:r>
            <a:br>
              <a:rPr lang="da-DK" sz="1200" i="1" dirty="0">
                <a:solidFill>
                  <a:schemeClr val="accent3"/>
                </a:solidFill>
                <a:latin typeface="+mn-lt"/>
              </a:rPr>
            </a:br>
            <a:r>
              <a:rPr lang="da-DK" sz="1200" i="1" dirty="0">
                <a:solidFill>
                  <a:schemeClr val="accent3"/>
                </a:solidFill>
                <a:latin typeface="+mn-lt"/>
              </a:rPr>
              <a:t>Herrmann et al. 2025</a:t>
            </a:r>
            <a:endParaRPr lang="en-DE" sz="1200" i="1" dirty="0">
              <a:solidFill>
                <a:schemeClr val="accent3"/>
              </a:solidFill>
              <a:latin typeface="+mn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D9C3A6-E34E-F58E-79CB-3E47CACEE96E}"/>
              </a:ext>
            </a:extLst>
          </p:cNvPr>
          <p:cNvSpPr txBox="1"/>
          <p:nvPr/>
        </p:nvSpPr>
        <p:spPr>
          <a:xfrm>
            <a:off x="2083540" y="4677893"/>
            <a:ext cx="571054" cy="23160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400" dirty="0" err="1">
                <a:latin typeface="+mn-lt"/>
              </a:rPr>
              <a:t>website</a:t>
            </a:r>
            <a:endParaRPr lang="en-US" sz="1400" dirty="0" err="1">
              <a:latin typeface="+mn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4F4F548-A09C-EFE0-86EE-EFD10F8B975F}"/>
              </a:ext>
            </a:extLst>
          </p:cNvPr>
          <p:cNvSpPr txBox="1"/>
          <p:nvPr/>
        </p:nvSpPr>
        <p:spPr>
          <a:xfrm>
            <a:off x="3721316" y="4677893"/>
            <a:ext cx="365485" cy="23160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400" dirty="0" err="1">
                <a:latin typeface="+mn-lt"/>
              </a:rPr>
              <a:t>book</a:t>
            </a:r>
            <a:endParaRPr lang="en-US" sz="1400" dirty="0" err="1">
              <a:latin typeface="+mn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A0A0A32-AAA2-6FCE-A93A-0DE3E3625E3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739067" y="3472101"/>
            <a:ext cx="1260000" cy="1260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0A9291D-6FFD-AD8A-43B3-F5502593811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274058" y="3472101"/>
            <a:ext cx="1260000" cy="12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127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FB54376-B9D9-23BD-E61D-622558B6214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A single neuron performs a</a:t>
                </a:r>
                <a:r>
                  <a:rPr lang="en-US" dirty="0">
                    <a:solidFill>
                      <a:schemeClr val="bg2"/>
                    </a:solidFill>
                  </a:rPr>
                  <a:t> linear transformation </a:t>
                </a:r>
                <a:r>
                  <a:rPr lang="en-US" dirty="0"/>
                  <a:t>of an input vector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to an intermediate state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with the weights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and bias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An </a:t>
                </a:r>
                <a:r>
                  <a:rPr lang="en-US" dirty="0">
                    <a:solidFill>
                      <a:schemeClr val="bg2"/>
                    </a:solidFill>
                  </a:rPr>
                  <a:t>activation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applied to the intermediate state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/>
                  <a:t> leading to the output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>
                  <a:tabLst>
                    <a:tab pos="271463" algn="l"/>
                  </a:tabLst>
                </a:pPr>
                <a:r>
                  <a:rPr lang="en-US" dirty="0"/>
                  <a:t>	</a:t>
                </a:r>
                <a:r>
                  <a:rPr lang="en-US" b="0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can be any function but is usually </a:t>
                </a:r>
                <a:r>
                  <a:rPr lang="en-US" dirty="0">
                    <a:solidFill>
                      <a:schemeClr val="bg2"/>
                    </a:solidFill>
                  </a:rPr>
                  <a:t>not </a:t>
                </a:r>
                <a:r>
                  <a:rPr lang="en-US" dirty="0"/>
                  <a:t>a linear function. </a:t>
                </a:r>
              </a:p>
              <a:p>
                <a:endParaRPr lang="en-US" dirty="0"/>
              </a:p>
              <a:p>
                <a:pPr marL="461963" lvl="1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FB54376-B9D9-23BD-E61D-622558B6214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46" t="-922" r="-10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B43CC63E-19BE-7A32-E580-B79ABFE49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3.1 </a:t>
            </a:r>
            <a:r>
              <a:rPr lang="da-DK" dirty="0" err="1"/>
              <a:t>Fully</a:t>
            </a:r>
            <a:r>
              <a:rPr lang="da-DK" dirty="0"/>
              <a:t> </a:t>
            </a:r>
            <a:r>
              <a:rPr lang="da-DK" dirty="0" err="1"/>
              <a:t>Connected</a:t>
            </a:r>
            <a:r>
              <a:rPr lang="da-DK" dirty="0"/>
              <a:t> Neural Network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F1BEA9-9A1E-8134-EF98-B3EDC03829C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5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67FE59-CF95-31A3-ED4F-9707CE9CA12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Leon Herrmann &amp; Stefan Kollmannsberger || Deep Learning in Computational Mechanics || Bauhaus-Universität Weimar</a:t>
            </a:r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7E39383-05EF-C803-0574-63E34F5E55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6328" y="2428875"/>
            <a:ext cx="2852237" cy="18244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D2FCCC3-9BDC-5661-5C60-DE7E6CCFC9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997" y="2650332"/>
            <a:ext cx="5536406" cy="185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129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594D26B8-0078-4CD7-76EC-D9E5C48DE1C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Consider the following </a:t>
                </a:r>
                <a:r>
                  <a:rPr lang="en-US" dirty="0">
                    <a:solidFill>
                      <a:schemeClr val="bg2"/>
                    </a:solidFill>
                  </a:rPr>
                  <a:t>neural network </a:t>
                </a:r>
                <a:r>
                  <a:rPr lang="en-US" dirty="0"/>
                  <a:t>(for simplicity bias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With the </a:t>
                </a:r>
                <a:r>
                  <a:rPr lang="en-US" dirty="0">
                    <a:solidFill>
                      <a:schemeClr val="bg2"/>
                    </a:solidFill>
                  </a:rPr>
                  <a:t>weights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−3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bSup>
                            </m:num>
                            <m:den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bSup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And with the </a:t>
                </a:r>
                <a:r>
                  <a:rPr lang="en-US" dirty="0">
                    <a:solidFill>
                      <a:schemeClr val="bg2"/>
                    </a:solidFill>
                  </a:rPr>
                  <a:t>activation function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594D26B8-0078-4CD7-76EC-D9E5C48DE1C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46" t="-9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01D8B394-BC73-C83C-45FE-FD34DFBE36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3.2 Forward </a:t>
            </a:r>
            <a:r>
              <a:rPr lang="da-DK" dirty="0" err="1"/>
              <a:t>Propagation</a:t>
            </a:r>
            <a:r>
              <a:rPr lang="da-DK" dirty="0"/>
              <a:t> – </a:t>
            </a:r>
            <a:r>
              <a:rPr lang="da-DK" dirty="0" err="1"/>
              <a:t>Example</a:t>
            </a:r>
            <a:r>
              <a:rPr lang="da-DK" dirty="0"/>
              <a:t>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6A33EE-501A-81F4-6A1E-C6430F6111A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6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2593C0-2B2B-2DD6-1593-B5E1108FA78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Leon Herrmann &amp; Stefan Kollmannsberger || Deep Learning in Computational Mechanics || Bauhaus-Universität Weimar</a:t>
            </a:r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A61F90A-C42D-80B3-B5E3-BF62AA700E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4456" y="1055885"/>
            <a:ext cx="6116639" cy="1980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822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6">
            <a:extLst>
              <a:ext uri="{FF2B5EF4-FFF2-40B4-BE49-F238E27FC236}">
                <a16:creationId xmlns:a16="http://schemas.microsoft.com/office/drawing/2014/main" id="{B68BAEF6-7EF1-CFFB-96A3-36A22782512D}"/>
              </a:ext>
            </a:extLst>
          </p:cNvPr>
          <p:cNvSpPr/>
          <p:nvPr/>
        </p:nvSpPr>
        <p:spPr>
          <a:xfrm>
            <a:off x="3508587" y="4068020"/>
            <a:ext cx="2113280" cy="33967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356FB955-AD7B-73F9-B741-2A885023AE1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The weights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−3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bSup>
                            </m:num>
                            <m:den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bSup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>
                    <a:solidFill>
                      <a:schemeClr val="bg2"/>
                    </a:solidFill>
                  </a:rPr>
                  <a:t>Forward propagation </a:t>
                </a:r>
                <a:r>
                  <a:rPr lang="en-US" dirty="0"/>
                  <a:t>with the input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(3, 2)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First pass to the hidden layer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−3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−2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</m:d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type m:val="noBar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(−3)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(−4)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16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Second pass to the output layer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2 −1</m:t>
                              </m:r>
                            </m:e>
                          </m:d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type m:val="noBar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9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16</m:t>
                                  </m:r>
                                </m:den>
                              </m:f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In general, the output for the current layer </a:t>
                </a:r>
                <a14:m>
                  <m:oMath xmlns:m="http://schemas.openxmlformats.org/officeDocument/2006/math">
                    <m:r>
                      <a:rPr lang="da-DK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US" dirty="0"/>
                  <a:t> is given by: (check eq. 3.4 in the script)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d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d>
                        </m:sup>
                      </m:sSup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d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356FB955-AD7B-73F9-B741-2A885023AE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89" t="-9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323F6449-D4A4-7B14-A24C-0DFB2AEF0402}"/>
              </a:ext>
            </a:extLst>
          </p:cNvPr>
          <p:cNvGrpSpPr>
            <a:grpSpLocks noChangeAspect="1"/>
          </p:cNvGrpSpPr>
          <p:nvPr/>
        </p:nvGrpSpPr>
        <p:grpSpPr>
          <a:xfrm>
            <a:off x="5877060" y="3983852"/>
            <a:ext cx="3202646" cy="885421"/>
            <a:chOff x="1364456" y="1345051"/>
            <a:chExt cx="6116639" cy="1691041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D5FF22C-2EFE-B92F-F3F9-81BB22DC7AE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17747"/>
            <a:stretch/>
          </p:blipFill>
          <p:spPr>
            <a:xfrm>
              <a:off x="1364456" y="1407319"/>
              <a:ext cx="6116639" cy="1628773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1A3B643-5FD8-5125-9A85-08078E7C0D6D}"/>
                </a:ext>
              </a:extLst>
            </p:cNvPr>
            <p:cNvSpPr/>
            <p:nvPr/>
          </p:nvSpPr>
          <p:spPr>
            <a:xfrm>
              <a:off x="1578769" y="1345051"/>
              <a:ext cx="492919" cy="1765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332E733-7BE0-1E80-16CB-06E8A3921283}"/>
                </a:ext>
              </a:extLst>
            </p:cNvPr>
            <p:cNvSpPr/>
            <p:nvPr/>
          </p:nvSpPr>
          <p:spPr>
            <a:xfrm>
              <a:off x="3783254" y="1407319"/>
              <a:ext cx="667303" cy="1113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F4C87CF-38FF-85CB-FBC7-7210B344C4C1}"/>
                </a:ext>
              </a:extLst>
            </p:cNvPr>
            <p:cNvSpPr/>
            <p:nvPr/>
          </p:nvSpPr>
          <p:spPr>
            <a:xfrm>
              <a:off x="5921616" y="1389848"/>
              <a:ext cx="853318" cy="1765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endParaRPr lang="en-US" dirty="0"/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69CADB78-1A62-7C55-469F-B618618C18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3.2 Forward </a:t>
            </a:r>
            <a:r>
              <a:rPr lang="da-DK" dirty="0" err="1"/>
              <a:t>Propagation</a:t>
            </a:r>
            <a:r>
              <a:rPr lang="da-DK" dirty="0"/>
              <a:t> – </a:t>
            </a:r>
            <a:r>
              <a:rPr lang="da-DK" dirty="0" err="1"/>
              <a:t>Example</a:t>
            </a:r>
            <a:r>
              <a:rPr lang="da-DK" dirty="0"/>
              <a:t>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E26543-C55B-E7FF-D4EE-EA45A4F1F9A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7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40A6BD-A0EA-6A50-6300-53D1F234497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Leon Herrmann &amp; Stefan Kollmannsberger || Deep Learning in Computational Mechanics || Bauhaus-Universität Weimar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953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4F669A03-C680-07E4-4843-0226A6D3C56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b="1" dirty="0"/>
                  <a:t>Universal approximation theorem</a:t>
                </a:r>
                <a:r>
                  <a:rPr lang="en-US" dirty="0"/>
                  <a:t>: A fully connected feed-forward neural network with one hidden layer can approximate </a:t>
                </a:r>
                <a:r>
                  <a:rPr lang="en-US" dirty="0">
                    <a:solidFill>
                      <a:schemeClr val="bg2"/>
                    </a:solidFill>
                  </a:rPr>
                  <a:t>any continuous function </a:t>
                </a:r>
                <a:r>
                  <a:rPr lang="en-US" dirty="0"/>
                  <a:t>with arbitrary precision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Output visualization of a multi-layer neural network, inputs are coordinates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4F669A03-C680-07E4-4843-0226A6D3C56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8"/>
                <a:stretch>
                  <a:fillRect l="-1146" t="-9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973070DC-2A9D-71CB-3104-FD7113E82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3.2 Forward </a:t>
            </a:r>
            <a:r>
              <a:rPr lang="da-DK" dirty="0" err="1"/>
              <a:t>Propagation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6174A0-659E-8B75-C51E-DE64EFD95B8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8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ABA2A1-9C0F-36EB-2838-68960966B0B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Leon Herrmann &amp; Stefan Kollmannsberger || Deep Learning in Computational Mechanics || Bauhaus-Universität Weimar</a:t>
            </a:r>
            <a:endParaRPr lang="en-US"/>
          </a:p>
        </p:txBody>
      </p:sp>
      <p:pic>
        <p:nvPicPr>
          <p:cNvPr id="6" name="outputLearning0">
            <a:hlinkClick r:id="" action="ppaction://media"/>
            <a:extLst>
              <a:ext uri="{FF2B5EF4-FFF2-40B4-BE49-F238E27FC236}">
                <a16:creationId xmlns:a16="http://schemas.microsoft.com/office/drawing/2014/main" id="{C40FE4EC-3E7B-E161-0104-1CAD6084B6D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43163" y="1711183"/>
            <a:ext cx="2808000" cy="2808000"/>
          </a:xfrm>
          <a:prstGeom prst="rect">
            <a:avLst/>
          </a:prstGeom>
        </p:spPr>
      </p:pic>
      <p:pic>
        <p:nvPicPr>
          <p:cNvPr id="7" name="outputLearning1">
            <a:hlinkClick r:id="" action="ppaction://media"/>
            <a:extLst>
              <a:ext uri="{FF2B5EF4-FFF2-40B4-BE49-F238E27FC236}">
                <a16:creationId xmlns:a16="http://schemas.microsoft.com/office/drawing/2014/main" id="{922C5DD1-5126-2867-C171-024C691E1E28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3169225" y="1711183"/>
            <a:ext cx="2808000" cy="2808000"/>
          </a:xfrm>
          <a:prstGeom prst="rect">
            <a:avLst/>
          </a:prstGeom>
        </p:spPr>
      </p:pic>
      <p:pic>
        <p:nvPicPr>
          <p:cNvPr id="9" name="outputLearning3">
            <a:hlinkClick r:id="" action="ppaction://media"/>
            <a:extLst>
              <a:ext uri="{FF2B5EF4-FFF2-40B4-BE49-F238E27FC236}">
                <a16:creationId xmlns:a16="http://schemas.microsoft.com/office/drawing/2014/main" id="{3E574CE0-9F0B-78F9-B8FF-93B52689ED21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6192837" y="1711183"/>
            <a:ext cx="2808000" cy="28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094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8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458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458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23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24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" fill="hold">
                      <p:stCondLst>
                        <p:cond delay="0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8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55F8C3B-D07C-9134-909B-7CA6CE531F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090" y="825690"/>
            <a:ext cx="3759991" cy="3967027"/>
          </a:xfrm>
        </p:spPr>
        <p:txBody>
          <a:bodyPr/>
          <a:lstStyle/>
          <a:p>
            <a:r>
              <a:rPr lang="de-DE" dirty="0" err="1"/>
              <a:t>Deeper</a:t>
            </a:r>
            <a:r>
              <a:rPr lang="de-DE" dirty="0"/>
              <a:t> </a:t>
            </a:r>
            <a:r>
              <a:rPr lang="de-DE" dirty="0" err="1"/>
              <a:t>neural</a:t>
            </a:r>
            <a:r>
              <a:rPr lang="de-DE" dirty="0"/>
              <a:t> </a:t>
            </a:r>
            <a:r>
              <a:rPr lang="de-DE" dirty="0" err="1"/>
              <a:t>networks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favorable,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fewer</a:t>
            </a:r>
            <a:r>
              <a:rPr lang="de-DE" dirty="0"/>
              <a:t> </a:t>
            </a:r>
            <a:r>
              <a:rPr lang="de-DE" dirty="0" err="1"/>
              <a:t>parameters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required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achieve</a:t>
            </a:r>
            <a:r>
              <a:rPr lang="de-DE" dirty="0"/>
              <a:t> </a:t>
            </a:r>
            <a:r>
              <a:rPr lang="de-DE" dirty="0" err="1"/>
              <a:t>greater</a:t>
            </a:r>
            <a:r>
              <a:rPr lang="de-DE" dirty="0"/>
              <a:t> </a:t>
            </a:r>
            <a:r>
              <a:rPr lang="de-DE" dirty="0" err="1"/>
              <a:t>approximation</a:t>
            </a:r>
            <a:r>
              <a:rPr lang="de-DE" dirty="0"/>
              <a:t> power (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nested</a:t>
            </a:r>
            <a:r>
              <a:rPr lang="de-DE" dirty="0"/>
              <a:t> non-</a:t>
            </a:r>
            <a:r>
              <a:rPr lang="de-DE" dirty="0" err="1"/>
              <a:t>linearities</a:t>
            </a:r>
            <a:r>
              <a:rPr lang="de-DE" dirty="0"/>
              <a:t>) 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FA41ACC-79F0-5B20-1A26-CD09E81FD6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3.2 Forward </a:t>
            </a:r>
            <a:r>
              <a:rPr lang="da-DK" dirty="0" err="1"/>
              <a:t>Propagation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13DD45-B249-864A-12AF-77C63A2C921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9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DE091A-6381-F835-6BD7-5C88F1F411B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Leon Herrmann &amp; Stefan Kollmannsberger || Deep Learning in Computational Mechanics || Bauhaus-Universität Weimar</a:t>
            </a:r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21CF060-18A2-9464-6CC1-6847E0802B9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3637"/>
          <a:stretch/>
        </p:blipFill>
        <p:spPr>
          <a:xfrm>
            <a:off x="3267368" y="1897758"/>
            <a:ext cx="5211987" cy="255644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E7BC9EB-D7B7-38E5-93F7-B213D6D2ED2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8399" r="202" b="52441"/>
          <a:stretch/>
        </p:blipFill>
        <p:spPr>
          <a:xfrm>
            <a:off x="485499" y="1921951"/>
            <a:ext cx="2678906" cy="262236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751BA1C-A198-0AF1-01FB-C7ADDCDF05B0}"/>
              </a:ext>
            </a:extLst>
          </p:cNvPr>
          <p:cNvSpPr txBox="1"/>
          <p:nvPr/>
        </p:nvSpPr>
        <p:spPr>
          <a:xfrm>
            <a:off x="968038" y="4377803"/>
            <a:ext cx="1921745" cy="47718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de-DE" sz="1400" dirty="0">
                <a:latin typeface="+mn-lt"/>
              </a:rPr>
              <a:t>2 </a:t>
            </a:r>
            <a:r>
              <a:rPr lang="de-DE" sz="1400" dirty="0" err="1">
                <a:latin typeface="+mn-lt"/>
              </a:rPr>
              <a:t>layers</a:t>
            </a:r>
            <a:r>
              <a:rPr lang="de-DE" sz="1400" dirty="0">
                <a:latin typeface="+mn-lt"/>
              </a:rPr>
              <a:t> </a:t>
            </a:r>
            <a:r>
              <a:rPr lang="de-DE" sz="1400" dirty="0" err="1">
                <a:latin typeface="+mn-lt"/>
              </a:rPr>
              <a:t>with</a:t>
            </a:r>
            <a:r>
              <a:rPr lang="de-DE" sz="1400" dirty="0">
                <a:latin typeface="+mn-lt"/>
              </a:rPr>
              <a:t> 100 </a:t>
            </a:r>
            <a:r>
              <a:rPr lang="de-DE" sz="1400" dirty="0" err="1">
                <a:latin typeface="+mn-lt"/>
              </a:rPr>
              <a:t>neurons</a:t>
            </a:r>
            <a:r>
              <a:rPr lang="de-DE" sz="1400" dirty="0">
                <a:latin typeface="+mn-lt"/>
              </a:rPr>
              <a:t>:</a:t>
            </a:r>
            <a:br>
              <a:rPr lang="de-DE" sz="1400" dirty="0">
                <a:latin typeface="+mn-lt"/>
              </a:rPr>
            </a:br>
            <a:r>
              <a:rPr lang="de-DE" sz="1400" dirty="0">
                <a:latin typeface="+mn-lt"/>
              </a:rPr>
              <a:t>10‘501 </a:t>
            </a:r>
            <a:r>
              <a:rPr lang="de-DE" sz="1400" dirty="0" err="1">
                <a:latin typeface="+mn-lt"/>
              </a:rPr>
              <a:t>parameters</a:t>
            </a:r>
            <a:endParaRPr lang="en-DE" sz="1400" dirty="0">
              <a:latin typeface="+mn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72B31BD-9E9A-149B-C4D6-53260AE66D3F}"/>
              </a:ext>
            </a:extLst>
          </p:cNvPr>
          <p:cNvSpPr txBox="1"/>
          <p:nvPr/>
        </p:nvSpPr>
        <p:spPr>
          <a:xfrm>
            <a:off x="3611127" y="4336444"/>
            <a:ext cx="1921745" cy="47718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de-DE" sz="1400" dirty="0">
                <a:latin typeface="+mn-lt"/>
              </a:rPr>
              <a:t>5 </a:t>
            </a:r>
            <a:r>
              <a:rPr lang="de-DE" sz="1400" dirty="0" err="1">
                <a:latin typeface="+mn-lt"/>
              </a:rPr>
              <a:t>layers</a:t>
            </a:r>
            <a:r>
              <a:rPr lang="de-DE" sz="1400" dirty="0">
                <a:latin typeface="+mn-lt"/>
              </a:rPr>
              <a:t> </a:t>
            </a:r>
            <a:r>
              <a:rPr lang="de-DE" sz="1400" dirty="0" err="1">
                <a:latin typeface="+mn-lt"/>
              </a:rPr>
              <a:t>with</a:t>
            </a:r>
            <a:r>
              <a:rPr lang="de-DE" sz="1400" dirty="0">
                <a:latin typeface="+mn-lt"/>
              </a:rPr>
              <a:t> 100 </a:t>
            </a:r>
            <a:r>
              <a:rPr lang="de-DE" sz="1400" dirty="0" err="1">
                <a:latin typeface="+mn-lt"/>
              </a:rPr>
              <a:t>neurons</a:t>
            </a:r>
            <a:r>
              <a:rPr lang="de-DE" sz="1400" dirty="0">
                <a:latin typeface="+mn-lt"/>
              </a:rPr>
              <a:t>:</a:t>
            </a:r>
            <a:br>
              <a:rPr lang="de-DE" sz="1400" dirty="0">
                <a:latin typeface="+mn-lt"/>
              </a:rPr>
            </a:br>
            <a:r>
              <a:rPr lang="de-DE" sz="1400" dirty="0">
                <a:latin typeface="+mn-lt"/>
              </a:rPr>
              <a:t>40‘801 </a:t>
            </a:r>
            <a:r>
              <a:rPr lang="de-DE" sz="1400" dirty="0" err="1">
                <a:latin typeface="+mn-lt"/>
              </a:rPr>
              <a:t>parameters</a:t>
            </a:r>
            <a:endParaRPr lang="en-DE" sz="1400" dirty="0">
              <a:latin typeface="+mn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D9ADC20-F85E-C99B-DEB8-4213B0235B55}"/>
              </a:ext>
            </a:extLst>
          </p:cNvPr>
          <p:cNvSpPr txBox="1"/>
          <p:nvPr/>
        </p:nvSpPr>
        <p:spPr>
          <a:xfrm>
            <a:off x="6234501" y="4335705"/>
            <a:ext cx="2013116" cy="47718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de-DE" sz="1400" dirty="0">
                <a:latin typeface="+mn-lt"/>
              </a:rPr>
              <a:t>10 </a:t>
            </a:r>
            <a:r>
              <a:rPr lang="de-DE" sz="1400" dirty="0" err="1">
                <a:latin typeface="+mn-lt"/>
              </a:rPr>
              <a:t>layers</a:t>
            </a:r>
            <a:r>
              <a:rPr lang="de-DE" sz="1400" dirty="0">
                <a:latin typeface="+mn-lt"/>
              </a:rPr>
              <a:t> </a:t>
            </a:r>
            <a:r>
              <a:rPr lang="de-DE" sz="1400" dirty="0" err="1">
                <a:latin typeface="+mn-lt"/>
              </a:rPr>
              <a:t>with</a:t>
            </a:r>
            <a:r>
              <a:rPr lang="de-DE" sz="1400" dirty="0">
                <a:latin typeface="+mn-lt"/>
              </a:rPr>
              <a:t> 100 </a:t>
            </a:r>
            <a:r>
              <a:rPr lang="de-DE" sz="1400" dirty="0" err="1">
                <a:latin typeface="+mn-lt"/>
              </a:rPr>
              <a:t>neurons</a:t>
            </a:r>
            <a:r>
              <a:rPr lang="de-DE" sz="1400" dirty="0">
                <a:latin typeface="+mn-lt"/>
              </a:rPr>
              <a:t>:</a:t>
            </a:r>
            <a:br>
              <a:rPr lang="de-DE" sz="1400" dirty="0">
                <a:latin typeface="+mn-lt"/>
              </a:rPr>
            </a:br>
            <a:r>
              <a:rPr lang="de-DE" sz="1400" dirty="0">
                <a:latin typeface="+mn-lt"/>
              </a:rPr>
              <a:t>91‘301 </a:t>
            </a:r>
            <a:r>
              <a:rPr lang="de-DE" sz="1400" dirty="0" err="1">
                <a:latin typeface="+mn-lt"/>
              </a:rPr>
              <a:t>parameters</a:t>
            </a:r>
            <a:endParaRPr lang="en-DE" sz="1400" dirty="0">
              <a:latin typeface="+mn-lt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4783D12-3472-7432-B457-F70AEB0C82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7654" y="542765"/>
            <a:ext cx="4354153" cy="134260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22AB2DE-BD8F-7852-A494-DF46401F71F6}"/>
              </a:ext>
            </a:extLst>
          </p:cNvPr>
          <p:cNvSpPr txBox="1"/>
          <p:nvPr/>
        </p:nvSpPr>
        <p:spPr>
          <a:xfrm>
            <a:off x="3776110" y="135754"/>
            <a:ext cx="1646027" cy="40908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de-DE" sz="1200" dirty="0">
                <a:latin typeface="+mn-lt"/>
              </a:rPr>
              <a:t>2 </a:t>
            </a:r>
            <a:r>
              <a:rPr lang="de-DE" sz="1200" dirty="0" err="1">
                <a:latin typeface="+mn-lt"/>
              </a:rPr>
              <a:t>layers</a:t>
            </a:r>
            <a:r>
              <a:rPr lang="de-DE" sz="1200" dirty="0">
                <a:latin typeface="+mn-lt"/>
              </a:rPr>
              <a:t> </a:t>
            </a:r>
            <a:r>
              <a:rPr lang="de-DE" sz="1200" dirty="0" err="1">
                <a:latin typeface="+mn-lt"/>
              </a:rPr>
              <a:t>with</a:t>
            </a:r>
            <a:r>
              <a:rPr lang="de-DE" sz="1200" dirty="0">
                <a:latin typeface="+mn-lt"/>
              </a:rPr>
              <a:t> 300 </a:t>
            </a:r>
            <a:r>
              <a:rPr lang="de-DE" sz="1200" dirty="0" err="1">
                <a:latin typeface="+mn-lt"/>
              </a:rPr>
              <a:t>neurons</a:t>
            </a:r>
            <a:r>
              <a:rPr lang="de-DE" sz="1200" dirty="0">
                <a:latin typeface="+mn-lt"/>
              </a:rPr>
              <a:t>:</a:t>
            </a:r>
            <a:br>
              <a:rPr lang="de-DE" sz="1200" dirty="0">
                <a:latin typeface="+mn-lt"/>
              </a:rPr>
            </a:br>
            <a:r>
              <a:rPr lang="de-DE" sz="1200" dirty="0">
                <a:latin typeface="+mn-lt"/>
              </a:rPr>
              <a:t>91‘501 </a:t>
            </a:r>
            <a:r>
              <a:rPr lang="de-DE" sz="1200" dirty="0" err="1">
                <a:latin typeface="+mn-lt"/>
              </a:rPr>
              <a:t>parameters</a:t>
            </a:r>
            <a:endParaRPr lang="en-DE" sz="1200" dirty="0">
              <a:latin typeface="+mn-l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701692B-9165-5D9E-42A0-5DB04A7E6A62}"/>
              </a:ext>
            </a:extLst>
          </p:cNvPr>
          <p:cNvSpPr txBox="1"/>
          <p:nvPr/>
        </p:nvSpPr>
        <p:spPr>
          <a:xfrm>
            <a:off x="5568874" y="135754"/>
            <a:ext cx="1646028" cy="40908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de-DE" sz="1200" dirty="0">
                <a:latin typeface="+mn-lt"/>
              </a:rPr>
              <a:t>5 </a:t>
            </a:r>
            <a:r>
              <a:rPr lang="de-DE" sz="1200" dirty="0" err="1">
                <a:latin typeface="+mn-lt"/>
              </a:rPr>
              <a:t>layers</a:t>
            </a:r>
            <a:r>
              <a:rPr lang="de-DE" sz="1200" dirty="0">
                <a:latin typeface="+mn-lt"/>
              </a:rPr>
              <a:t> </a:t>
            </a:r>
            <a:r>
              <a:rPr lang="de-DE" sz="1200" dirty="0" err="1">
                <a:latin typeface="+mn-lt"/>
              </a:rPr>
              <a:t>with</a:t>
            </a:r>
            <a:r>
              <a:rPr lang="de-DE" sz="1200" dirty="0">
                <a:latin typeface="+mn-lt"/>
              </a:rPr>
              <a:t> 150 </a:t>
            </a:r>
            <a:r>
              <a:rPr lang="de-DE" sz="1200" dirty="0" err="1">
                <a:latin typeface="+mn-lt"/>
              </a:rPr>
              <a:t>neurons</a:t>
            </a:r>
            <a:r>
              <a:rPr lang="de-DE" sz="1200" dirty="0">
                <a:latin typeface="+mn-lt"/>
              </a:rPr>
              <a:t>:</a:t>
            </a:r>
            <a:br>
              <a:rPr lang="de-DE" sz="1200" dirty="0">
                <a:latin typeface="+mn-lt"/>
              </a:rPr>
            </a:br>
            <a:r>
              <a:rPr lang="de-DE" sz="1200" dirty="0">
                <a:latin typeface="+mn-lt"/>
              </a:rPr>
              <a:t>91‘201 </a:t>
            </a:r>
            <a:r>
              <a:rPr lang="de-DE" sz="1200" dirty="0" err="1">
                <a:latin typeface="+mn-lt"/>
              </a:rPr>
              <a:t>parameters</a:t>
            </a:r>
            <a:endParaRPr lang="en-DE" sz="1200" dirty="0">
              <a:latin typeface="+mn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9EB8B21-5089-FC9D-E500-7B9680262722}"/>
              </a:ext>
            </a:extLst>
          </p:cNvPr>
          <p:cNvSpPr txBox="1"/>
          <p:nvPr/>
        </p:nvSpPr>
        <p:spPr>
          <a:xfrm>
            <a:off x="8409392" y="671047"/>
            <a:ext cx="739341" cy="10406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de-DE" sz="1200" dirty="0">
                <a:latin typeface="+mn-lt"/>
              </a:rPr>
              <a:t>5 </a:t>
            </a:r>
            <a:r>
              <a:rPr lang="de-DE" sz="1200" dirty="0" err="1">
                <a:latin typeface="+mn-lt"/>
              </a:rPr>
              <a:t>layers</a:t>
            </a:r>
            <a:r>
              <a:rPr lang="de-DE" sz="1200" dirty="0">
                <a:latin typeface="+mn-lt"/>
              </a:rPr>
              <a:t> </a:t>
            </a:r>
            <a:r>
              <a:rPr lang="de-DE" sz="1200" dirty="0" err="1">
                <a:latin typeface="+mn-lt"/>
              </a:rPr>
              <a:t>with</a:t>
            </a:r>
            <a:r>
              <a:rPr lang="de-DE" sz="1200" dirty="0">
                <a:latin typeface="+mn-lt"/>
              </a:rPr>
              <a:t> 800 </a:t>
            </a:r>
            <a:r>
              <a:rPr lang="de-DE" sz="1200" dirty="0" err="1">
                <a:latin typeface="+mn-lt"/>
              </a:rPr>
              <a:t>neurons</a:t>
            </a:r>
            <a:r>
              <a:rPr lang="de-DE" sz="1200" dirty="0">
                <a:latin typeface="+mn-lt"/>
              </a:rPr>
              <a:t>:</a:t>
            </a:r>
            <a:br>
              <a:rPr lang="de-DE" sz="1200" dirty="0">
                <a:latin typeface="+mn-lt"/>
              </a:rPr>
            </a:br>
            <a:r>
              <a:rPr lang="de-DE" sz="1200" dirty="0">
                <a:latin typeface="+mn-lt"/>
              </a:rPr>
              <a:t>2‘566‘401 </a:t>
            </a:r>
            <a:r>
              <a:rPr lang="de-DE" sz="1200" dirty="0" err="1">
                <a:latin typeface="+mn-lt"/>
              </a:rPr>
              <a:t>parameters</a:t>
            </a:r>
            <a:endParaRPr lang="en-DE" sz="1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388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</p:bldLst>
  </p:timing>
</p:sld>
</file>

<file path=ppt/theme/theme1.xml><?xml version="1.0" encoding="utf-8"?>
<a:theme xmlns:a="http://schemas.openxmlformats.org/drawingml/2006/main" name="Titel 1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Custom 4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Inhalt">
  <a:themeElements>
    <a:clrScheme name="TUM">
      <a:dk1>
        <a:sysClr val="windowText" lastClr="000000"/>
      </a:dk1>
      <a:lt1>
        <a:sysClr val="window" lastClr="FFFFFF"/>
      </a:lt1>
      <a:dk2>
        <a:srgbClr val="003359"/>
      </a:dk2>
      <a:lt2>
        <a:srgbClr val="0065BD"/>
      </a:lt2>
      <a:accent1>
        <a:srgbClr val="005293"/>
      </a:accent1>
      <a:accent2>
        <a:srgbClr val="64A0C8"/>
      </a:accent2>
      <a:accent3>
        <a:srgbClr val="98C6EA"/>
      </a:accent3>
      <a:accent4>
        <a:srgbClr val="A2AD00"/>
      </a:accent4>
      <a:accent5>
        <a:srgbClr val="E37222"/>
      </a:accent5>
      <a:accent6>
        <a:srgbClr val="DAD7CB"/>
      </a:accent6>
      <a:hlink>
        <a:srgbClr val="0000FF"/>
      </a:hlink>
      <a:folHlink>
        <a:srgbClr val="800080"/>
      </a:folHlink>
    </a:clrScheme>
    <a:fontScheme name="Custom 5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TUM_Praesentation_16_9_PARTNER_p_v1</Template>
  <TotalTime>0</TotalTime>
  <Words>4163</Words>
  <Application>Microsoft Office PowerPoint</Application>
  <PresentationFormat>On-screen Show (16:9)</PresentationFormat>
  <Paragraphs>595</Paragraphs>
  <Slides>43</Slides>
  <Notes>3</Notes>
  <HiddenSlides>0</HiddenSlides>
  <MMClips>3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43</vt:i4>
      </vt:variant>
    </vt:vector>
  </HeadingPairs>
  <TitlesOfParts>
    <vt:vector size="52" baseType="lpstr">
      <vt:lpstr>Arial</vt:lpstr>
      <vt:lpstr>Calibri</vt:lpstr>
      <vt:lpstr>Cambria Math</vt:lpstr>
      <vt:lpstr>Courier New</vt:lpstr>
      <vt:lpstr>DejaVu Sans Mono</vt:lpstr>
      <vt:lpstr>Symbol</vt:lpstr>
      <vt:lpstr>Wingdings</vt:lpstr>
      <vt:lpstr>Titel 1</vt:lpstr>
      <vt:lpstr>Inhalt</vt:lpstr>
      <vt:lpstr>3 Neural Networks: Fundamentals</vt:lpstr>
      <vt:lpstr>Contents</vt:lpstr>
      <vt:lpstr>3.1 Fully Connected Neural Network</vt:lpstr>
      <vt:lpstr>How do neural networks predict?</vt:lpstr>
      <vt:lpstr>3.1 Fully Connected Neural Network</vt:lpstr>
      <vt:lpstr>3.2 Forward Propagation – Example </vt:lpstr>
      <vt:lpstr>3.2 Forward Propagation – Example </vt:lpstr>
      <vt:lpstr>3.2 Forward Propagation</vt:lpstr>
      <vt:lpstr>3.2 Forward Propagation</vt:lpstr>
      <vt:lpstr>Exercises</vt:lpstr>
      <vt:lpstr>3.2 Forward Propagation – homework exercise</vt:lpstr>
      <vt:lpstr>3.3 Differentiation</vt:lpstr>
      <vt:lpstr>3.3 Differentiation</vt:lpstr>
      <vt:lpstr>3.4 Backpropagation</vt:lpstr>
      <vt:lpstr>Forward- &amp; Reverse-Mode Automatic Differentiation</vt:lpstr>
      <vt:lpstr>3.4 Backpropagation</vt:lpstr>
      <vt:lpstr>3.4 Backpropagation</vt:lpstr>
      <vt:lpstr>3.4 Backpropagation</vt:lpstr>
      <vt:lpstr>3.4 Backpropagation</vt:lpstr>
      <vt:lpstr>3.4 Backpropagation</vt:lpstr>
      <vt:lpstr>3.4 Backpropagation – Summary </vt:lpstr>
      <vt:lpstr>3.4 Backpropagation – Example </vt:lpstr>
      <vt:lpstr>3.4 Backpropagation – Example </vt:lpstr>
      <vt:lpstr>3.4 Backpropagation – Example </vt:lpstr>
      <vt:lpstr>3.4 Backpropagation – Example </vt:lpstr>
      <vt:lpstr>3.4 Backpropagation – Example </vt:lpstr>
      <vt:lpstr>Exercises</vt:lpstr>
      <vt:lpstr>3.4.3 Generalization with Computation Graphs</vt:lpstr>
      <vt:lpstr>3.4.3 Generalization with Computation Graphs</vt:lpstr>
      <vt:lpstr>3.5 Activation Functions</vt:lpstr>
      <vt:lpstr>3.6 Learning Algorithm</vt:lpstr>
      <vt:lpstr>3.6 Learning Algorithm – Full-batch </vt:lpstr>
      <vt:lpstr>3.6 Learning Algorithm – Stochastic </vt:lpstr>
      <vt:lpstr>3.6 Learning Algorithm – Mini-batch</vt:lpstr>
      <vt:lpstr>3.7 Regularization of Neural Networks</vt:lpstr>
      <vt:lpstr>3.7.1 Early Stopping</vt:lpstr>
      <vt:lpstr>3.7.2 L^1 and L^2 Regularization</vt:lpstr>
      <vt:lpstr>3.7.2 L^1 and L^2 Regularization</vt:lpstr>
      <vt:lpstr>3.7.3 Ensemble and Bagging Methods</vt:lpstr>
      <vt:lpstr>3.7.4 Dropout</vt:lpstr>
      <vt:lpstr>3.7.5 Dataset Augmentation</vt:lpstr>
      <vt:lpstr>Contents</vt:lpstr>
      <vt:lpstr>3 Neural Networks: Fundamentals</vt:lpstr>
    </vt:vector>
  </TitlesOfParts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Stefan Kollmannsberger</dc:creator>
  <cp:lastModifiedBy>Leon Herrmann</cp:lastModifiedBy>
  <cp:revision>518</cp:revision>
  <cp:lastPrinted>2015-07-30T14:04:45Z</cp:lastPrinted>
  <dcterms:created xsi:type="dcterms:W3CDTF">2021-07-15T11:14:40Z</dcterms:created>
  <dcterms:modified xsi:type="dcterms:W3CDTF">2025-04-28T08:33:54Z</dcterms:modified>
</cp:coreProperties>
</file>